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7" r:id="rId2"/>
    <p:sldId id="279" r:id="rId3"/>
    <p:sldId id="272" r:id="rId4"/>
    <p:sldId id="265" r:id="rId5"/>
    <p:sldId id="273" r:id="rId6"/>
    <p:sldId id="275" r:id="rId7"/>
    <p:sldId id="258" r:id="rId8"/>
    <p:sldId id="267" r:id="rId9"/>
    <p:sldId id="264" r:id="rId10"/>
    <p:sldId id="269" r:id="rId11"/>
    <p:sldId id="281" r:id="rId12"/>
    <p:sldId id="282" r:id="rId13"/>
    <p:sldId id="280" r:id="rId14"/>
    <p:sldId id="276" r:id="rId15"/>
    <p:sldId id="262" r:id="rId16"/>
    <p:sldId id="277" r:id="rId17"/>
    <p:sldId id="278" r:id="rId18"/>
  </p:sldIdLst>
  <p:sldSz cx="12188825" cy="6858000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33"/>
    <a:srgbClr val="003399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280" autoAdjust="0"/>
  </p:normalViewPr>
  <p:slideViewPr>
    <p:cSldViewPr>
      <p:cViewPr varScale="1">
        <p:scale>
          <a:sx n="74" d="100"/>
          <a:sy n="74" d="100"/>
        </p:scale>
        <p:origin x="582" y="156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1986" y="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DB0BA49-CD9E-450E-8FC5-893CBF6170E6}" type="doc">
      <dgm:prSet loTypeId="urn:microsoft.com/office/officeart/2005/8/layout/radial6" loCatId="cycle" qsTypeId="urn:microsoft.com/office/officeart/2005/8/quickstyle/simple5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9AA13F50-42CB-421D-B536-E7E2EED7E001}">
      <dgm:prSet custT="1"/>
      <dgm:spPr/>
      <dgm:t>
        <a:bodyPr/>
        <a:lstStyle/>
        <a:p>
          <a:pPr rtl="0"/>
          <a:r>
            <a: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Развитие художественной культуры детей дошкольного возраста</a:t>
          </a:r>
          <a:endParaRPr lang="ru-RU" sz="2000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B9E0F21-F3F8-4FB1-A08E-22353DED9D9C}" type="parTrans" cxnId="{B0EC45DB-05A5-4506-BA30-846C300EFD81}">
      <dgm:prSet/>
      <dgm:spPr/>
      <dgm:t>
        <a:bodyPr/>
        <a:lstStyle/>
        <a:p>
          <a:endParaRPr lang="ru-RU"/>
        </a:p>
      </dgm:t>
    </dgm:pt>
    <dgm:pt modelId="{7BFBE240-CD05-4AE4-9060-F56C073BDC3B}" type="sibTrans" cxnId="{B0EC45DB-05A5-4506-BA30-846C300EFD81}">
      <dgm:prSet/>
      <dgm:spPr/>
      <dgm:t>
        <a:bodyPr/>
        <a:lstStyle/>
        <a:p>
          <a:endParaRPr lang="ru-RU"/>
        </a:p>
      </dgm:t>
    </dgm:pt>
    <dgm:pt modelId="{730E1E7F-56D6-452B-998D-277965531B57}">
      <dgm:prSet custT="1"/>
      <dgm:spPr/>
      <dgm:t>
        <a:bodyPr/>
        <a:lstStyle/>
        <a:p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воображение</a:t>
          </a:r>
          <a:endParaRPr lang="ru-RU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AFA705C-D568-4185-83F8-6567902F9F44}" type="parTrans" cxnId="{C1681021-700F-4D63-8F66-CB063FE468F5}">
      <dgm:prSet/>
      <dgm:spPr/>
      <dgm:t>
        <a:bodyPr/>
        <a:lstStyle/>
        <a:p>
          <a:endParaRPr lang="ru-RU"/>
        </a:p>
      </dgm:t>
    </dgm:pt>
    <dgm:pt modelId="{19FDABA7-D9F8-45FA-B1F3-C81DDE822209}" type="sibTrans" cxnId="{C1681021-700F-4D63-8F66-CB063FE468F5}">
      <dgm:prSet/>
      <dgm:spPr/>
      <dgm:t>
        <a:bodyPr/>
        <a:lstStyle/>
        <a:p>
          <a:endParaRPr lang="ru-RU"/>
        </a:p>
      </dgm:t>
    </dgm:pt>
    <dgm:pt modelId="{A9A634FF-F8B8-4EC6-80B0-1AEC2A38793C}">
      <dgm:prSet custT="1"/>
      <dgm:spPr/>
      <dgm:t>
        <a:bodyPr/>
        <a:lstStyle/>
        <a:p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восприятие</a:t>
          </a:r>
          <a:endParaRPr lang="ru-RU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0385036-CD97-448E-848F-9E83BE06BF73}" type="parTrans" cxnId="{0C471BA1-05CD-4C6A-981E-4BCFC7B42DFE}">
      <dgm:prSet/>
      <dgm:spPr/>
      <dgm:t>
        <a:bodyPr/>
        <a:lstStyle/>
        <a:p>
          <a:endParaRPr lang="ru-RU"/>
        </a:p>
      </dgm:t>
    </dgm:pt>
    <dgm:pt modelId="{F8D5A1A9-2648-4A53-AF1D-ABFF4587C6D8}" type="sibTrans" cxnId="{0C471BA1-05CD-4C6A-981E-4BCFC7B42DFE}">
      <dgm:prSet/>
      <dgm:spPr/>
      <dgm:t>
        <a:bodyPr/>
        <a:lstStyle/>
        <a:p>
          <a:endParaRPr lang="ru-RU"/>
        </a:p>
      </dgm:t>
    </dgm:pt>
    <dgm:pt modelId="{44937D86-2C2D-4DF3-BC0F-F12D13CA3082}">
      <dgm:prSet custT="1"/>
      <dgm:spPr/>
      <dgm:t>
        <a:bodyPr/>
        <a:lstStyle/>
        <a:p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память</a:t>
          </a:r>
          <a:endParaRPr lang="ru-RU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3A6979B-DDF3-455D-9A50-16BDA50D209B}" type="parTrans" cxnId="{A48A70C4-01FD-4510-A8DF-EEABDF95FCEB}">
      <dgm:prSet/>
      <dgm:spPr/>
      <dgm:t>
        <a:bodyPr/>
        <a:lstStyle/>
        <a:p>
          <a:endParaRPr lang="ru-RU"/>
        </a:p>
      </dgm:t>
    </dgm:pt>
    <dgm:pt modelId="{246543A0-68FF-4C52-A9ED-F144D70A0BC4}" type="sibTrans" cxnId="{A48A70C4-01FD-4510-A8DF-EEABDF95FCEB}">
      <dgm:prSet/>
      <dgm:spPr/>
      <dgm:t>
        <a:bodyPr/>
        <a:lstStyle/>
        <a:p>
          <a:endParaRPr lang="ru-RU"/>
        </a:p>
      </dgm:t>
    </dgm:pt>
    <dgm:pt modelId="{800910D9-1CE9-4542-AA18-C9C6B8F6DD0F}">
      <dgm:prSet custT="1"/>
      <dgm:spPr/>
      <dgm:t>
        <a:bodyPr/>
        <a:lstStyle/>
        <a:p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анализ</a:t>
          </a:r>
          <a:endParaRPr lang="ru-RU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DF5978F-C6F5-4D31-90C3-7B6ECF11CD0A}" type="parTrans" cxnId="{39F27F92-75E2-422C-8DDA-7905D12B83DB}">
      <dgm:prSet/>
      <dgm:spPr/>
      <dgm:t>
        <a:bodyPr/>
        <a:lstStyle/>
        <a:p>
          <a:endParaRPr lang="ru-RU"/>
        </a:p>
      </dgm:t>
    </dgm:pt>
    <dgm:pt modelId="{936FA89C-5189-4AE9-B22A-8EE939CF5FE2}" type="sibTrans" cxnId="{39F27F92-75E2-422C-8DDA-7905D12B83DB}">
      <dgm:prSet/>
      <dgm:spPr/>
      <dgm:t>
        <a:bodyPr/>
        <a:lstStyle/>
        <a:p>
          <a:endParaRPr lang="ru-RU"/>
        </a:p>
      </dgm:t>
    </dgm:pt>
    <dgm:pt modelId="{77305503-AC41-4F11-9580-F5D4CBC1C952}">
      <dgm:prSet custT="1"/>
      <dgm:spPr/>
      <dgm:t>
        <a:bodyPr/>
        <a:lstStyle/>
        <a:p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синтез</a:t>
          </a:r>
          <a:endParaRPr lang="ru-RU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353891A-2B83-4DEB-BE74-F330F938EA7E}" type="parTrans" cxnId="{0768DD22-BE4E-4B54-8248-8328A0E5B0D7}">
      <dgm:prSet/>
      <dgm:spPr/>
      <dgm:t>
        <a:bodyPr/>
        <a:lstStyle/>
        <a:p>
          <a:endParaRPr lang="ru-RU"/>
        </a:p>
      </dgm:t>
    </dgm:pt>
    <dgm:pt modelId="{532798E5-8A2B-41EB-B3D4-D6713DA0A1D2}" type="sibTrans" cxnId="{0768DD22-BE4E-4B54-8248-8328A0E5B0D7}">
      <dgm:prSet/>
      <dgm:spPr/>
      <dgm:t>
        <a:bodyPr/>
        <a:lstStyle/>
        <a:p>
          <a:endParaRPr lang="ru-RU"/>
        </a:p>
      </dgm:t>
    </dgm:pt>
    <dgm:pt modelId="{D8F0380D-7016-4DD9-BBB7-A56C39251003}">
      <dgm:prSet custT="1"/>
      <dgm:spPr/>
      <dgm:t>
        <a:bodyPr/>
        <a:lstStyle/>
        <a:p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внимание</a:t>
          </a:r>
          <a:endParaRPr lang="ru-RU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4C85A95-2766-462B-9B2E-059051CCCA8D}" type="parTrans" cxnId="{44BCC0C6-3C65-40D3-A20E-CF43D4BC48D9}">
      <dgm:prSet/>
      <dgm:spPr/>
      <dgm:t>
        <a:bodyPr/>
        <a:lstStyle/>
        <a:p>
          <a:endParaRPr lang="ru-RU"/>
        </a:p>
      </dgm:t>
    </dgm:pt>
    <dgm:pt modelId="{EF8CB793-31D7-4E2E-9BCD-1A43E68CFDC6}" type="sibTrans" cxnId="{44BCC0C6-3C65-40D3-A20E-CF43D4BC48D9}">
      <dgm:prSet/>
      <dgm:spPr/>
      <dgm:t>
        <a:bodyPr/>
        <a:lstStyle/>
        <a:p>
          <a:endParaRPr lang="ru-RU"/>
        </a:p>
      </dgm:t>
    </dgm:pt>
    <dgm:pt modelId="{601CC9EF-48B8-4060-9EF1-EE4F39A5A741}">
      <dgm:prSet custT="1"/>
      <dgm:spPr/>
      <dgm:t>
        <a:bodyPr/>
        <a:lstStyle/>
        <a:p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наблюдательность</a:t>
          </a:r>
          <a:endParaRPr lang="ru-RU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52370A2-D9F5-49B0-9199-9744241D6DDA}" type="parTrans" cxnId="{028DEE31-2189-40C9-8B3A-F1B02E473C88}">
      <dgm:prSet/>
      <dgm:spPr/>
      <dgm:t>
        <a:bodyPr/>
        <a:lstStyle/>
        <a:p>
          <a:endParaRPr lang="ru-RU"/>
        </a:p>
      </dgm:t>
    </dgm:pt>
    <dgm:pt modelId="{BC3F0F9E-ABF4-4652-A6BE-3DE35670576D}" type="sibTrans" cxnId="{028DEE31-2189-40C9-8B3A-F1B02E473C88}">
      <dgm:prSet/>
      <dgm:spPr/>
      <dgm:t>
        <a:bodyPr/>
        <a:lstStyle/>
        <a:p>
          <a:endParaRPr lang="ru-RU"/>
        </a:p>
      </dgm:t>
    </dgm:pt>
    <dgm:pt modelId="{57209E19-0138-491D-9941-3680AB9FA6D3}">
      <dgm:prSet custT="1"/>
      <dgm:spPr/>
      <dgm:t>
        <a:bodyPr/>
        <a:lstStyle/>
        <a:p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эмоциональность</a:t>
          </a:r>
          <a:endParaRPr lang="ru-RU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B2BE607-E7B3-4DE8-9EB0-CE5FCCB16778}" type="parTrans" cxnId="{2CCE6AD1-68F6-4284-94BC-71F6985E7F45}">
      <dgm:prSet/>
      <dgm:spPr/>
      <dgm:t>
        <a:bodyPr/>
        <a:lstStyle/>
        <a:p>
          <a:endParaRPr lang="ru-RU"/>
        </a:p>
      </dgm:t>
    </dgm:pt>
    <dgm:pt modelId="{00FDC909-F35E-48A7-BA45-5B8602F24D1E}" type="sibTrans" cxnId="{2CCE6AD1-68F6-4284-94BC-71F6985E7F45}">
      <dgm:prSet/>
      <dgm:spPr/>
      <dgm:t>
        <a:bodyPr/>
        <a:lstStyle/>
        <a:p>
          <a:endParaRPr lang="ru-RU"/>
        </a:p>
      </dgm:t>
    </dgm:pt>
    <dgm:pt modelId="{EDC0B915-E084-4E6B-AF3D-91FF8A134E3C}" type="pres">
      <dgm:prSet presAssocID="{9DB0BA49-CD9E-450E-8FC5-893CBF6170E6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7D08EF2-1B98-47A3-B37B-A1FBEADDC6A7}" type="pres">
      <dgm:prSet presAssocID="{9AA13F50-42CB-421D-B536-E7E2EED7E001}" presName="centerShape" presStyleLbl="node0" presStyleIdx="0" presStyleCnt="1" custScaleX="154085" custScaleY="143190"/>
      <dgm:spPr/>
      <dgm:t>
        <a:bodyPr/>
        <a:lstStyle/>
        <a:p>
          <a:endParaRPr lang="ru-RU"/>
        </a:p>
      </dgm:t>
    </dgm:pt>
    <dgm:pt modelId="{B5425756-1074-477E-B463-BC515B883310}" type="pres">
      <dgm:prSet presAssocID="{730E1E7F-56D6-452B-998D-277965531B57}" presName="node" presStyleLbl="node1" presStyleIdx="0" presStyleCnt="8" custScaleX="1722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91FD85-237D-40F9-9AA9-1268F198F363}" type="pres">
      <dgm:prSet presAssocID="{730E1E7F-56D6-452B-998D-277965531B57}" presName="dummy" presStyleCnt="0"/>
      <dgm:spPr/>
    </dgm:pt>
    <dgm:pt modelId="{BB4BC2AC-03C0-4FFB-80CF-D651CE4ABC8F}" type="pres">
      <dgm:prSet presAssocID="{19FDABA7-D9F8-45FA-B1F3-C81DDE822209}" presName="sibTrans" presStyleLbl="sibTrans2D1" presStyleIdx="0" presStyleCnt="8"/>
      <dgm:spPr/>
      <dgm:t>
        <a:bodyPr/>
        <a:lstStyle/>
        <a:p>
          <a:endParaRPr lang="ru-RU"/>
        </a:p>
      </dgm:t>
    </dgm:pt>
    <dgm:pt modelId="{55C2E68B-1A9A-41E4-AB5B-475C39B58BF0}" type="pres">
      <dgm:prSet presAssocID="{A9A634FF-F8B8-4EC6-80B0-1AEC2A38793C}" presName="node" presStyleLbl="node1" presStyleIdx="1" presStyleCnt="8" custScaleX="176404" custScaleY="1176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81DEA2-00FA-4120-8D2B-2B1D3ED5A157}" type="pres">
      <dgm:prSet presAssocID="{A9A634FF-F8B8-4EC6-80B0-1AEC2A38793C}" presName="dummy" presStyleCnt="0"/>
      <dgm:spPr/>
    </dgm:pt>
    <dgm:pt modelId="{D6E2577B-2672-42D3-99E8-DEB9EEECEA00}" type="pres">
      <dgm:prSet presAssocID="{F8D5A1A9-2648-4A53-AF1D-ABFF4587C6D8}" presName="sibTrans" presStyleLbl="sibTrans2D1" presStyleIdx="1" presStyleCnt="8"/>
      <dgm:spPr/>
      <dgm:t>
        <a:bodyPr/>
        <a:lstStyle/>
        <a:p>
          <a:endParaRPr lang="ru-RU"/>
        </a:p>
      </dgm:t>
    </dgm:pt>
    <dgm:pt modelId="{D2C9D12E-A91C-44CC-ADAC-9BC5E245EE9D}" type="pres">
      <dgm:prSet presAssocID="{44937D86-2C2D-4DF3-BC0F-F12D13CA3082}" presName="node" presStyleLbl="node1" presStyleIdx="2" presStyleCnt="8" custScaleX="1336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278A45-C019-4025-B06E-991D76418FBD}" type="pres">
      <dgm:prSet presAssocID="{44937D86-2C2D-4DF3-BC0F-F12D13CA3082}" presName="dummy" presStyleCnt="0"/>
      <dgm:spPr/>
    </dgm:pt>
    <dgm:pt modelId="{57538D84-FDD5-48AE-87A0-E06B109539E3}" type="pres">
      <dgm:prSet presAssocID="{246543A0-68FF-4C52-A9ED-F144D70A0BC4}" presName="sibTrans" presStyleLbl="sibTrans2D1" presStyleIdx="2" presStyleCnt="8"/>
      <dgm:spPr/>
      <dgm:t>
        <a:bodyPr/>
        <a:lstStyle/>
        <a:p>
          <a:endParaRPr lang="ru-RU"/>
        </a:p>
      </dgm:t>
    </dgm:pt>
    <dgm:pt modelId="{0553FECA-F86B-4887-A98D-3714FC8FADCE}" type="pres">
      <dgm:prSet presAssocID="{800910D9-1CE9-4542-AA18-C9C6B8F6DD0F}" presName="node" presStyleLbl="node1" presStyleIdx="3" presStyleCnt="8" custScaleX="1331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3FC377-D9F6-435C-98EE-5C3EED5A8E32}" type="pres">
      <dgm:prSet presAssocID="{800910D9-1CE9-4542-AA18-C9C6B8F6DD0F}" presName="dummy" presStyleCnt="0"/>
      <dgm:spPr/>
    </dgm:pt>
    <dgm:pt modelId="{BAFE1265-FB45-4344-993C-22E65FA2AE37}" type="pres">
      <dgm:prSet presAssocID="{936FA89C-5189-4AE9-B22A-8EE939CF5FE2}" presName="sibTrans" presStyleLbl="sibTrans2D1" presStyleIdx="3" presStyleCnt="8"/>
      <dgm:spPr/>
      <dgm:t>
        <a:bodyPr/>
        <a:lstStyle/>
        <a:p>
          <a:endParaRPr lang="ru-RU"/>
        </a:p>
      </dgm:t>
    </dgm:pt>
    <dgm:pt modelId="{0E99CC62-6167-48E7-984F-FF4911EB0072}" type="pres">
      <dgm:prSet presAssocID="{77305503-AC41-4F11-9580-F5D4CBC1C952}" presName="node" presStyleLbl="node1" presStyleIdx="4" presStyleCnt="8" custScaleX="135163" custRadScaleRad="100167" custRadScaleInc="99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380A24-7054-4DE7-B7F4-F8286D9BE588}" type="pres">
      <dgm:prSet presAssocID="{77305503-AC41-4F11-9580-F5D4CBC1C952}" presName="dummy" presStyleCnt="0"/>
      <dgm:spPr/>
    </dgm:pt>
    <dgm:pt modelId="{1EA00B4B-300B-4A02-9E41-8C0EDA9A372A}" type="pres">
      <dgm:prSet presAssocID="{532798E5-8A2B-41EB-B3D4-D6713DA0A1D2}" presName="sibTrans" presStyleLbl="sibTrans2D1" presStyleIdx="4" presStyleCnt="8"/>
      <dgm:spPr/>
      <dgm:t>
        <a:bodyPr/>
        <a:lstStyle/>
        <a:p>
          <a:endParaRPr lang="ru-RU"/>
        </a:p>
      </dgm:t>
    </dgm:pt>
    <dgm:pt modelId="{790AF2B6-EA4D-4111-8BB3-515603F93E54}" type="pres">
      <dgm:prSet presAssocID="{D8F0380D-7016-4DD9-BBB7-A56C39251003}" presName="node" presStyleLbl="node1" presStyleIdx="5" presStyleCnt="8" custScaleX="1403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BB0477-2108-4129-978E-E73FCCC3E610}" type="pres">
      <dgm:prSet presAssocID="{D8F0380D-7016-4DD9-BBB7-A56C39251003}" presName="dummy" presStyleCnt="0"/>
      <dgm:spPr/>
    </dgm:pt>
    <dgm:pt modelId="{ABF3D28A-C587-4E59-AF1C-41BBFCA51290}" type="pres">
      <dgm:prSet presAssocID="{EF8CB793-31D7-4E2E-9BCD-1A43E68CFDC6}" presName="sibTrans" presStyleLbl="sibTrans2D1" presStyleIdx="5" presStyleCnt="8"/>
      <dgm:spPr/>
      <dgm:t>
        <a:bodyPr/>
        <a:lstStyle/>
        <a:p>
          <a:endParaRPr lang="ru-RU"/>
        </a:p>
      </dgm:t>
    </dgm:pt>
    <dgm:pt modelId="{0656FAE0-9183-474B-9AD9-E5E250358B84}" type="pres">
      <dgm:prSet presAssocID="{601CC9EF-48B8-4060-9EF1-EE4F39A5A741}" presName="node" presStyleLbl="node1" presStyleIdx="6" presStyleCnt="8" custScaleX="221997" custScaleY="118376" custRadScaleRad="108461" custRadScaleInc="-276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E2B6BA-D867-4F2C-A3FA-35F8BEDDDAB3}" type="pres">
      <dgm:prSet presAssocID="{601CC9EF-48B8-4060-9EF1-EE4F39A5A741}" presName="dummy" presStyleCnt="0"/>
      <dgm:spPr/>
    </dgm:pt>
    <dgm:pt modelId="{2C0A75D7-654A-41F0-86DF-E9749668EEC3}" type="pres">
      <dgm:prSet presAssocID="{BC3F0F9E-ABF4-4652-A6BE-3DE35670576D}" presName="sibTrans" presStyleLbl="sibTrans2D1" presStyleIdx="6" presStyleCnt="8"/>
      <dgm:spPr/>
      <dgm:t>
        <a:bodyPr/>
        <a:lstStyle/>
        <a:p>
          <a:endParaRPr lang="ru-RU"/>
        </a:p>
      </dgm:t>
    </dgm:pt>
    <dgm:pt modelId="{D7E27E4C-FAE2-4A25-A074-BB792465B292}" type="pres">
      <dgm:prSet presAssocID="{57209E19-0138-491D-9941-3680AB9FA6D3}" presName="node" presStyleLbl="node1" presStyleIdx="7" presStyleCnt="8" custScaleX="225246" custScaleY="115230" custRadScaleRad="104822" custRadScaleInc="-465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DF32E6-42BD-4466-830F-414CFC48C373}" type="pres">
      <dgm:prSet presAssocID="{57209E19-0138-491D-9941-3680AB9FA6D3}" presName="dummy" presStyleCnt="0"/>
      <dgm:spPr/>
    </dgm:pt>
    <dgm:pt modelId="{FB00508A-D87A-4F7D-BC4C-3AD237114F40}" type="pres">
      <dgm:prSet presAssocID="{00FDC909-F35E-48A7-BA45-5B8602F24D1E}" presName="sibTrans" presStyleLbl="sibTrans2D1" presStyleIdx="7" presStyleCnt="8"/>
      <dgm:spPr/>
      <dgm:t>
        <a:bodyPr/>
        <a:lstStyle/>
        <a:p>
          <a:endParaRPr lang="ru-RU"/>
        </a:p>
      </dgm:t>
    </dgm:pt>
  </dgm:ptLst>
  <dgm:cxnLst>
    <dgm:cxn modelId="{C4D8A3DA-C26C-4CEA-898F-331177BA8E57}" type="presOf" srcId="{19FDABA7-D9F8-45FA-B1F3-C81DDE822209}" destId="{BB4BC2AC-03C0-4FFB-80CF-D651CE4ABC8F}" srcOrd="0" destOrd="0" presId="urn:microsoft.com/office/officeart/2005/8/layout/radial6"/>
    <dgm:cxn modelId="{D31E3067-810D-41FB-BC3F-E014395DAD0D}" type="presOf" srcId="{532798E5-8A2B-41EB-B3D4-D6713DA0A1D2}" destId="{1EA00B4B-300B-4A02-9E41-8C0EDA9A372A}" srcOrd="0" destOrd="0" presId="urn:microsoft.com/office/officeart/2005/8/layout/radial6"/>
    <dgm:cxn modelId="{1A494F4A-DF95-4632-9516-6396B1116D8A}" type="presOf" srcId="{800910D9-1CE9-4542-AA18-C9C6B8F6DD0F}" destId="{0553FECA-F86B-4887-A98D-3714FC8FADCE}" srcOrd="0" destOrd="0" presId="urn:microsoft.com/office/officeart/2005/8/layout/radial6"/>
    <dgm:cxn modelId="{C1681021-700F-4D63-8F66-CB063FE468F5}" srcId="{9AA13F50-42CB-421D-B536-E7E2EED7E001}" destId="{730E1E7F-56D6-452B-998D-277965531B57}" srcOrd="0" destOrd="0" parTransId="{7AFA705C-D568-4185-83F8-6567902F9F44}" sibTransId="{19FDABA7-D9F8-45FA-B1F3-C81DDE822209}"/>
    <dgm:cxn modelId="{AE83F015-1551-4366-90D2-66FFBF9EB52D}" type="presOf" srcId="{D8F0380D-7016-4DD9-BBB7-A56C39251003}" destId="{790AF2B6-EA4D-4111-8BB3-515603F93E54}" srcOrd="0" destOrd="0" presId="urn:microsoft.com/office/officeart/2005/8/layout/radial6"/>
    <dgm:cxn modelId="{662FD4BD-19E3-47B6-85E9-0746DA8239C7}" type="presOf" srcId="{00FDC909-F35E-48A7-BA45-5B8602F24D1E}" destId="{FB00508A-D87A-4F7D-BC4C-3AD237114F40}" srcOrd="0" destOrd="0" presId="urn:microsoft.com/office/officeart/2005/8/layout/radial6"/>
    <dgm:cxn modelId="{A48A70C4-01FD-4510-A8DF-EEABDF95FCEB}" srcId="{9AA13F50-42CB-421D-B536-E7E2EED7E001}" destId="{44937D86-2C2D-4DF3-BC0F-F12D13CA3082}" srcOrd="2" destOrd="0" parTransId="{63A6979B-DDF3-455D-9A50-16BDA50D209B}" sibTransId="{246543A0-68FF-4C52-A9ED-F144D70A0BC4}"/>
    <dgm:cxn modelId="{1DA9FB6F-C438-419A-AD42-5A4C8652FE23}" type="presOf" srcId="{9DB0BA49-CD9E-450E-8FC5-893CBF6170E6}" destId="{EDC0B915-E084-4E6B-AF3D-91FF8A134E3C}" srcOrd="0" destOrd="0" presId="urn:microsoft.com/office/officeart/2005/8/layout/radial6"/>
    <dgm:cxn modelId="{028DEE31-2189-40C9-8B3A-F1B02E473C88}" srcId="{9AA13F50-42CB-421D-B536-E7E2EED7E001}" destId="{601CC9EF-48B8-4060-9EF1-EE4F39A5A741}" srcOrd="6" destOrd="0" parTransId="{052370A2-D9F5-49B0-9199-9744241D6DDA}" sibTransId="{BC3F0F9E-ABF4-4652-A6BE-3DE35670576D}"/>
    <dgm:cxn modelId="{0C471BA1-05CD-4C6A-981E-4BCFC7B42DFE}" srcId="{9AA13F50-42CB-421D-B536-E7E2EED7E001}" destId="{A9A634FF-F8B8-4EC6-80B0-1AEC2A38793C}" srcOrd="1" destOrd="0" parTransId="{F0385036-CD97-448E-848F-9E83BE06BF73}" sibTransId="{F8D5A1A9-2648-4A53-AF1D-ABFF4587C6D8}"/>
    <dgm:cxn modelId="{0768DD22-BE4E-4B54-8248-8328A0E5B0D7}" srcId="{9AA13F50-42CB-421D-B536-E7E2EED7E001}" destId="{77305503-AC41-4F11-9580-F5D4CBC1C952}" srcOrd="4" destOrd="0" parTransId="{D353891A-2B83-4DEB-BE74-F330F938EA7E}" sibTransId="{532798E5-8A2B-41EB-B3D4-D6713DA0A1D2}"/>
    <dgm:cxn modelId="{8A02812A-AF1A-4F66-B5C1-2B5A6B94E8C1}" type="presOf" srcId="{9AA13F50-42CB-421D-B536-E7E2EED7E001}" destId="{17D08EF2-1B98-47A3-B37B-A1FBEADDC6A7}" srcOrd="0" destOrd="0" presId="urn:microsoft.com/office/officeart/2005/8/layout/radial6"/>
    <dgm:cxn modelId="{3E321F8F-AA0E-4ABF-B373-9ACF38978C60}" type="presOf" srcId="{57209E19-0138-491D-9941-3680AB9FA6D3}" destId="{D7E27E4C-FAE2-4A25-A074-BB792465B292}" srcOrd="0" destOrd="0" presId="urn:microsoft.com/office/officeart/2005/8/layout/radial6"/>
    <dgm:cxn modelId="{EDFC0B74-9BD6-4F7E-9942-E0655F18F626}" type="presOf" srcId="{246543A0-68FF-4C52-A9ED-F144D70A0BC4}" destId="{57538D84-FDD5-48AE-87A0-E06B109539E3}" srcOrd="0" destOrd="0" presId="urn:microsoft.com/office/officeart/2005/8/layout/radial6"/>
    <dgm:cxn modelId="{44BCC0C6-3C65-40D3-A20E-CF43D4BC48D9}" srcId="{9AA13F50-42CB-421D-B536-E7E2EED7E001}" destId="{D8F0380D-7016-4DD9-BBB7-A56C39251003}" srcOrd="5" destOrd="0" parTransId="{C4C85A95-2766-462B-9B2E-059051CCCA8D}" sibTransId="{EF8CB793-31D7-4E2E-9BCD-1A43E68CFDC6}"/>
    <dgm:cxn modelId="{136CBB59-6149-42CB-B032-9193AE4CEE86}" type="presOf" srcId="{EF8CB793-31D7-4E2E-9BCD-1A43E68CFDC6}" destId="{ABF3D28A-C587-4E59-AF1C-41BBFCA51290}" srcOrd="0" destOrd="0" presId="urn:microsoft.com/office/officeart/2005/8/layout/radial6"/>
    <dgm:cxn modelId="{B0EC45DB-05A5-4506-BA30-846C300EFD81}" srcId="{9DB0BA49-CD9E-450E-8FC5-893CBF6170E6}" destId="{9AA13F50-42CB-421D-B536-E7E2EED7E001}" srcOrd="0" destOrd="0" parTransId="{CB9E0F21-F3F8-4FB1-A08E-22353DED9D9C}" sibTransId="{7BFBE240-CD05-4AE4-9060-F56C073BDC3B}"/>
    <dgm:cxn modelId="{97BC3E38-AF2C-4028-B7DD-B72C4D01574E}" type="presOf" srcId="{44937D86-2C2D-4DF3-BC0F-F12D13CA3082}" destId="{D2C9D12E-A91C-44CC-ADAC-9BC5E245EE9D}" srcOrd="0" destOrd="0" presId="urn:microsoft.com/office/officeart/2005/8/layout/radial6"/>
    <dgm:cxn modelId="{817E8E8F-E467-47EE-97A2-E82912255301}" type="presOf" srcId="{601CC9EF-48B8-4060-9EF1-EE4F39A5A741}" destId="{0656FAE0-9183-474B-9AD9-E5E250358B84}" srcOrd="0" destOrd="0" presId="urn:microsoft.com/office/officeart/2005/8/layout/radial6"/>
    <dgm:cxn modelId="{39F27F92-75E2-422C-8DDA-7905D12B83DB}" srcId="{9AA13F50-42CB-421D-B536-E7E2EED7E001}" destId="{800910D9-1CE9-4542-AA18-C9C6B8F6DD0F}" srcOrd="3" destOrd="0" parTransId="{CDF5978F-C6F5-4D31-90C3-7B6ECF11CD0A}" sibTransId="{936FA89C-5189-4AE9-B22A-8EE939CF5FE2}"/>
    <dgm:cxn modelId="{058F9870-8709-4F2D-B4C4-EF2BCCAE640D}" type="presOf" srcId="{936FA89C-5189-4AE9-B22A-8EE939CF5FE2}" destId="{BAFE1265-FB45-4344-993C-22E65FA2AE37}" srcOrd="0" destOrd="0" presId="urn:microsoft.com/office/officeart/2005/8/layout/radial6"/>
    <dgm:cxn modelId="{2CCE6AD1-68F6-4284-94BC-71F6985E7F45}" srcId="{9AA13F50-42CB-421D-B536-E7E2EED7E001}" destId="{57209E19-0138-491D-9941-3680AB9FA6D3}" srcOrd="7" destOrd="0" parTransId="{0B2BE607-E7B3-4DE8-9EB0-CE5FCCB16778}" sibTransId="{00FDC909-F35E-48A7-BA45-5B8602F24D1E}"/>
    <dgm:cxn modelId="{6752CF83-7B62-4BB1-99FE-C1BC6A8BD116}" type="presOf" srcId="{F8D5A1A9-2648-4A53-AF1D-ABFF4587C6D8}" destId="{D6E2577B-2672-42D3-99E8-DEB9EEECEA00}" srcOrd="0" destOrd="0" presId="urn:microsoft.com/office/officeart/2005/8/layout/radial6"/>
    <dgm:cxn modelId="{95F08EDA-598E-424F-A572-4502413534B7}" type="presOf" srcId="{77305503-AC41-4F11-9580-F5D4CBC1C952}" destId="{0E99CC62-6167-48E7-984F-FF4911EB0072}" srcOrd="0" destOrd="0" presId="urn:microsoft.com/office/officeart/2005/8/layout/radial6"/>
    <dgm:cxn modelId="{5D919075-205B-4813-AE25-B2EFA406A642}" type="presOf" srcId="{BC3F0F9E-ABF4-4652-A6BE-3DE35670576D}" destId="{2C0A75D7-654A-41F0-86DF-E9749668EEC3}" srcOrd="0" destOrd="0" presId="urn:microsoft.com/office/officeart/2005/8/layout/radial6"/>
    <dgm:cxn modelId="{9A2555DD-B684-4243-989D-98C5FA217456}" type="presOf" srcId="{A9A634FF-F8B8-4EC6-80B0-1AEC2A38793C}" destId="{55C2E68B-1A9A-41E4-AB5B-475C39B58BF0}" srcOrd="0" destOrd="0" presId="urn:microsoft.com/office/officeart/2005/8/layout/radial6"/>
    <dgm:cxn modelId="{CA28826E-75B4-4A44-9FB8-75898E1CBE2A}" type="presOf" srcId="{730E1E7F-56D6-452B-998D-277965531B57}" destId="{B5425756-1074-477E-B463-BC515B883310}" srcOrd="0" destOrd="0" presId="urn:microsoft.com/office/officeart/2005/8/layout/radial6"/>
    <dgm:cxn modelId="{6987BC68-3DD9-4F21-839E-38FBF7165689}" type="presParOf" srcId="{EDC0B915-E084-4E6B-AF3D-91FF8A134E3C}" destId="{17D08EF2-1B98-47A3-B37B-A1FBEADDC6A7}" srcOrd="0" destOrd="0" presId="urn:microsoft.com/office/officeart/2005/8/layout/radial6"/>
    <dgm:cxn modelId="{3B7755BA-9266-4F38-B320-00AB94D95D6B}" type="presParOf" srcId="{EDC0B915-E084-4E6B-AF3D-91FF8A134E3C}" destId="{B5425756-1074-477E-B463-BC515B883310}" srcOrd="1" destOrd="0" presId="urn:microsoft.com/office/officeart/2005/8/layout/radial6"/>
    <dgm:cxn modelId="{AC4B5877-A8BC-4673-B46C-A85615C26928}" type="presParOf" srcId="{EDC0B915-E084-4E6B-AF3D-91FF8A134E3C}" destId="{A491FD85-237D-40F9-9AA9-1268F198F363}" srcOrd="2" destOrd="0" presId="urn:microsoft.com/office/officeart/2005/8/layout/radial6"/>
    <dgm:cxn modelId="{3B51A7D7-F7C7-4761-AF6B-6193A7AE4DBC}" type="presParOf" srcId="{EDC0B915-E084-4E6B-AF3D-91FF8A134E3C}" destId="{BB4BC2AC-03C0-4FFB-80CF-D651CE4ABC8F}" srcOrd="3" destOrd="0" presId="urn:microsoft.com/office/officeart/2005/8/layout/radial6"/>
    <dgm:cxn modelId="{5B6F7797-CBEF-43BC-8B06-7606C89E7F50}" type="presParOf" srcId="{EDC0B915-E084-4E6B-AF3D-91FF8A134E3C}" destId="{55C2E68B-1A9A-41E4-AB5B-475C39B58BF0}" srcOrd="4" destOrd="0" presId="urn:microsoft.com/office/officeart/2005/8/layout/radial6"/>
    <dgm:cxn modelId="{9701EAFD-876C-451D-BD37-071456AFBD6D}" type="presParOf" srcId="{EDC0B915-E084-4E6B-AF3D-91FF8A134E3C}" destId="{B481DEA2-00FA-4120-8D2B-2B1D3ED5A157}" srcOrd="5" destOrd="0" presId="urn:microsoft.com/office/officeart/2005/8/layout/radial6"/>
    <dgm:cxn modelId="{217E96FB-FD00-4AE6-8D09-837B33FA8A9F}" type="presParOf" srcId="{EDC0B915-E084-4E6B-AF3D-91FF8A134E3C}" destId="{D6E2577B-2672-42D3-99E8-DEB9EEECEA00}" srcOrd="6" destOrd="0" presId="urn:microsoft.com/office/officeart/2005/8/layout/radial6"/>
    <dgm:cxn modelId="{E3FD7D0A-D86A-40CC-A4AA-2E1E9FCAA6D1}" type="presParOf" srcId="{EDC0B915-E084-4E6B-AF3D-91FF8A134E3C}" destId="{D2C9D12E-A91C-44CC-ADAC-9BC5E245EE9D}" srcOrd="7" destOrd="0" presId="urn:microsoft.com/office/officeart/2005/8/layout/radial6"/>
    <dgm:cxn modelId="{09C07C25-E697-414C-9010-F76BC546B46C}" type="presParOf" srcId="{EDC0B915-E084-4E6B-AF3D-91FF8A134E3C}" destId="{96278A45-C019-4025-B06E-991D76418FBD}" srcOrd="8" destOrd="0" presId="urn:microsoft.com/office/officeart/2005/8/layout/radial6"/>
    <dgm:cxn modelId="{557D864F-275E-4865-9324-25DE54355B39}" type="presParOf" srcId="{EDC0B915-E084-4E6B-AF3D-91FF8A134E3C}" destId="{57538D84-FDD5-48AE-87A0-E06B109539E3}" srcOrd="9" destOrd="0" presId="urn:microsoft.com/office/officeart/2005/8/layout/radial6"/>
    <dgm:cxn modelId="{A3966741-9622-49F5-B209-34D59A1D4DF4}" type="presParOf" srcId="{EDC0B915-E084-4E6B-AF3D-91FF8A134E3C}" destId="{0553FECA-F86B-4887-A98D-3714FC8FADCE}" srcOrd="10" destOrd="0" presId="urn:microsoft.com/office/officeart/2005/8/layout/radial6"/>
    <dgm:cxn modelId="{D0C377D1-8D3A-4766-B17B-87ABEABC1AD6}" type="presParOf" srcId="{EDC0B915-E084-4E6B-AF3D-91FF8A134E3C}" destId="{353FC377-D9F6-435C-98EE-5C3EED5A8E32}" srcOrd="11" destOrd="0" presId="urn:microsoft.com/office/officeart/2005/8/layout/radial6"/>
    <dgm:cxn modelId="{4C641FFD-E947-4537-AFCD-87C4DB3BAEFD}" type="presParOf" srcId="{EDC0B915-E084-4E6B-AF3D-91FF8A134E3C}" destId="{BAFE1265-FB45-4344-993C-22E65FA2AE37}" srcOrd="12" destOrd="0" presId="urn:microsoft.com/office/officeart/2005/8/layout/radial6"/>
    <dgm:cxn modelId="{A6900FE7-7FED-4E3A-B2EE-7682BE354C13}" type="presParOf" srcId="{EDC0B915-E084-4E6B-AF3D-91FF8A134E3C}" destId="{0E99CC62-6167-48E7-984F-FF4911EB0072}" srcOrd="13" destOrd="0" presId="urn:microsoft.com/office/officeart/2005/8/layout/radial6"/>
    <dgm:cxn modelId="{6177D5A4-FAAB-400B-97BE-A2592809FF4A}" type="presParOf" srcId="{EDC0B915-E084-4E6B-AF3D-91FF8A134E3C}" destId="{F4380A24-7054-4DE7-B7F4-F8286D9BE588}" srcOrd="14" destOrd="0" presId="urn:microsoft.com/office/officeart/2005/8/layout/radial6"/>
    <dgm:cxn modelId="{EB28DF3D-09A9-4155-9CD2-6B32C6FA666F}" type="presParOf" srcId="{EDC0B915-E084-4E6B-AF3D-91FF8A134E3C}" destId="{1EA00B4B-300B-4A02-9E41-8C0EDA9A372A}" srcOrd="15" destOrd="0" presId="urn:microsoft.com/office/officeart/2005/8/layout/radial6"/>
    <dgm:cxn modelId="{F2BBF661-CE80-4CF1-954D-2C59397231AA}" type="presParOf" srcId="{EDC0B915-E084-4E6B-AF3D-91FF8A134E3C}" destId="{790AF2B6-EA4D-4111-8BB3-515603F93E54}" srcOrd="16" destOrd="0" presId="urn:microsoft.com/office/officeart/2005/8/layout/radial6"/>
    <dgm:cxn modelId="{99053717-FFF7-4DA5-AE9F-E4443C00E481}" type="presParOf" srcId="{EDC0B915-E084-4E6B-AF3D-91FF8A134E3C}" destId="{D1BB0477-2108-4129-978E-E73FCCC3E610}" srcOrd="17" destOrd="0" presId="urn:microsoft.com/office/officeart/2005/8/layout/radial6"/>
    <dgm:cxn modelId="{0A490B9E-86CF-4487-B31C-C2D084CC0206}" type="presParOf" srcId="{EDC0B915-E084-4E6B-AF3D-91FF8A134E3C}" destId="{ABF3D28A-C587-4E59-AF1C-41BBFCA51290}" srcOrd="18" destOrd="0" presId="urn:microsoft.com/office/officeart/2005/8/layout/radial6"/>
    <dgm:cxn modelId="{13C3D539-ABBF-4604-B68A-F0159D9B533D}" type="presParOf" srcId="{EDC0B915-E084-4E6B-AF3D-91FF8A134E3C}" destId="{0656FAE0-9183-474B-9AD9-E5E250358B84}" srcOrd="19" destOrd="0" presId="urn:microsoft.com/office/officeart/2005/8/layout/radial6"/>
    <dgm:cxn modelId="{7AE64FBE-4CE6-4D4E-B6FB-92A64FA7F417}" type="presParOf" srcId="{EDC0B915-E084-4E6B-AF3D-91FF8A134E3C}" destId="{19E2B6BA-D867-4F2C-A3FA-35F8BEDDDAB3}" srcOrd="20" destOrd="0" presId="urn:microsoft.com/office/officeart/2005/8/layout/radial6"/>
    <dgm:cxn modelId="{AEAED752-267A-4DF0-81E2-235C8239633E}" type="presParOf" srcId="{EDC0B915-E084-4E6B-AF3D-91FF8A134E3C}" destId="{2C0A75D7-654A-41F0-86DF-E9749668EEC3}" srcOrd="21" destOrd="0" presId="urn:microsoft.com/office/officeart/2005/8/layout/radial6"/>
    <dgm:cxn modelId="{D2929E11-CD08-4E1B-8032-6D13701CE128}" type="presParOf" srcId="{EDC0B915-E084-4E6B-AF3D-91FF8A134E3C}" destId="{D7E27E4C-FAE2-4A25-A074-BB792465B292}" srcOrd="22" destOrd="0" presId="urn:microsoft.com/office/officeart/2005/8/layout/radial6"/>
    <dgm:cxn modelId="{DA0FAF19-2C24-48C1-833B-CF6915C252AB}" type="presParOf" srcId="{EDC0B915-E084-4E6B-AF3D-91FF8A134E3C}" destId="{DCDF32E6-42BD-4466-830F-414CFC48C373}" srcOrd="23" destOrd="0" presId="urn:microsoft.com/office/officeart/2005/8/layout/radial6"/>
    <dgm:cxn modelId="{043C729C-DEA8-49A0-8C85-2ABDB59F0883}" type="presParOf" srcId="{EDC0B915-E084-4E6B-AF3D-91FF8A134E3C}" destId="{FB00508A-D87A-4F7D-BC4C-3AD237114F40}" srcOrd="24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A693FAB-EC79-40C2-A789-843D38A75A0D}" type="doc">
      <dgm:prSet loTypeId="urn:microsoft.com/office/officeart/2005/8/layout/vList2" loCatId="list" qsTypeId="urn:microsoft.com/office/officeart/2005/8/quickstyle/simple4" qsCatId="simple" csTypeId="urn:microsoft.com/office/officeart/2005/8/colors/accent0_1" csCatId="mainScheme"/>
      <dgm:spPr/>
      <dgm:t>
        <a:bodyPr/>
        <a:lstStyle/>
        <a:p>
          <a:endParaRPr lang="ru-RU"/>
        </a:p>
      </dgm:t>
    </dgm:pt>
    <dgm:pt modelId="{B63F5C59-2FA2-4D80-A19C-76A5188A2356}">
      <dgm:prSet custT="1"/>
      <dgm:spPr/>
      <dgm:t>
        <a:bodyPr/>
        <a:lstStyle/>
        <a:p>
          <a:pPr rtl="0"/>
          <a:r>
            <a:rPr lang="ru-RU" sz="2400" dirty="0" smtClean="0">
              <a:solidFill>
                <a:srgbClr val="002060"/>
              </a:solidFill>
            </a:rPr>
            <a:t>1. Какие виды северной росписи ты знаешь? («Назови правильно»)</a:t>
          </a:r>
          <a:endParaRPr lang="ru-RU" sz="2400" dirty="0">
            <a:solidFill>
              <a:srgbClr val="002060"/>
            </a:solidFill>
          </a:endParaRPr>
        </a:p>
      </dgm:t>
    </dgm:pt>
    <dgm:pt modelId="{49FD7003-EDEA-4C4C-A41A-80EB55EF5ABC}" type="parTrans" cxnId="{659112C1-56AA-4208-96B2-83D558221F21}">
      <dgm:prSet/>
      <dgm:spPr/>
      <dgm:t>
        <a:bodyPr/>
        <a:lstStyle/>
        <a:p>
          <a:endParaRPr lang="ru-RU"/>
        </a:p>
      </dgm:t>
    </dgm:pt>
    <dgm:pt modelId="{01F6A238-A246-4823-83FE-DF8FDE4A68BD}" type="sibTrans" cxnId="{659112C1-56AA-4208-96B2-83D558221F21}">
      <dgm:prSet/>
      <dgm:spPr/>
      <dgm:t>
        <a:bodyPr/>
        <a:lstStyle/>
        <a:p>
          <a:endParaRPr lang="ru-RU"/>
        </a:p>
      </dgm:t>
    </dgm:pt>
    <dgm:pt modelId="{00DCE455-39BC-47B9-8CD1-E27F6184DA3B}">
      <dgm:prSet custT="1"/>
      <dgm:spPr/>
      <dgm:t>
        <a:bodyPr/>
        <a:lstStyle/>
        <a:p>
          <a:pPr rtl="0"/>
          <a:r>
            <a:rPr lang="ru-RU" sz="2400" dirty="0" smtClean="0">
              <a:solidFill>
                <a:srgbClr val="002060"/>
              </a:solidFill>
            </a:rPr>
            <a:t>2. Особенности северной росписи (на примере мезенской и </a:t>
          </a:r>
          <a:r>
            <a:rPr lang="ru-RU" sz="2400" dirty="0" err="1" smtClean="0">
              <a:solidFill>
                <a:srgbClr val="002060"/>
              </a:solidFill>
            </a:rPr>
            <a:t>пермогорской</a:t>
          </a:r>
          <a:r>
            <a:rPr lang="ru-RU" sz="2400" dirty="0" smtClean="0">
              <a:solidFill>
                <a:srgbClr val="002060"/>
              </a:solidFill>
            </a:rPr>
            <a:t>)? («Делаем покупки»)</a:t>
          </a:r>
          <a:endParaRPr lang="ru-RU" sz="2400" dirty="0">
            <a:solidFill>
              <a:srgbClr val="002060"/>
            </a:solidFill>
          </a:endParaRPr>
        </a:p>
      </dgm:t>
    </dgm:pt>
    <dgm:pt modelId="{65743D59-4B39-4A29-A3FF-9C8FC1B3504C}" type="parTrans" cxnId="{A11BF027-E660-4529-94FD-63CB53B4FE8B}">
      <dgm:prSet/>
      <dgm:spPr/>
      <dgm:t>
        <a:bodyPr/>
        <a:lstStyle/>
        <a:p>
          <a:endParaRPr lang="ru-RU"/>
        </a:p>
      </dgm:t>
    </dgm:pt>
    <dgm:pt modelId="{5C165DAE-5B8C-42D1-82DE-EA10BE807808}" type="sibTrans" cxnId="{A11BF027-E660-4529-94FD-63CB53B4FE8B}">
      <dgm:prSet/>
      <dgm:spPr/>
      <dgm:t>
        <a:bodyPr/>
        <a:lstStyle/>
        <a:p>
          <a:endParaRPr lang="ru-RU"/>
        </a:p>
      </dgm:t>
    </dgm:pt>
    <dgm:pt modelId="{B707E408-8D42-4B79-B8E4-7E1FDD7D9DE8}">
      <dgm:prSet custT="1"/>
      <dgm:spPr/>
      <dgm:t>
        <a:bodyPr/>
        <a:lstStyle/>
        <a:p>
          <a:pPr rtl="0"/>
          <a:r>
            <a:rPr lang="ru-RU" sz="2400" dirty="0" smtClean="0">
              <a:solidFill>
                <a:srgbClr val="002060"/>
              </a:solidFill>
            </a:rPr>
            <a:t>3. С какими инструментами и материалами работает мастер по росписи? («Выбери нужный предмет»)</a:t>
          </a:r>
          <a:endParaRPr lang="ru-RU" sz="2400" dirty="0">
            <a:solidFill>
              <a:srgbClr val="002060"/>
            </a:solidFill>
          </a:endParaRPr>
        </a:p>
      </dgm:t>
    </dgm:pt>
    <dgm:pt modelId="{D5F0A1E4-12D6-40D5-812B-0370711D1B2B}" type="parTrans" cxnId="{602977D8-572C-4972-99FB-3A3301DE0CCF}">
      <dgm:prSet/>
      <dgm:spPr/>
      <dgm:t>
        <a:bodyPr/>
        <a:lstStyle/>
        <a:p>
          <a:endParaRPr lang="ru-RU"/>
        </a:p>
      </dgm:t>
    </dgm:pt>
    <dgm:pt modelId="{D6466C7A-3639-4BA4-89E2-5EBBAFCD4F05}" type="sibTrans" cxnId="{602977D8-572C-4972-99FB-3A3301DE0CCF}">
      <dgm:prSet/>
      <dgm:spPr/>
      <dgm:t>
        <a:bodyPr/>
        <a:lstStyle/>
        <a:p>
          <a:endParaRPr lang="ru-RU"/>
        </a:p>
      </dgm:t>
    </dgm:pt>
    <dgm:pt modelId="{54ACBFC2-A3EC-41A4-9FC1-E3A60C86F618}">
      <dgm:prSet custT="1"/>
      <dgm:spPr/>
      <dgm:t>
        <a:bodyPr/>
        <a:lstStyle/>
        <a:p>
          <a:pPr rtl="0"/>
          <a:r>
            <a:rPr lang="ru-RU" sz="2400" dirty="0" smtClean="0">
              <a:solidFill>
                <a:srgbClr val="002060"/>
              </a:solidFill>
            </a:rPr>
            <a:t>4. Выполнение узора на силуэте из бумаги?</a:t>
          </a:r>
          <a:endParaRPr lang="ru-RU" sz="2400" dirty="0">
            <a:solidFill>
              <a:srgbClr val="002060"/>
            </a:solidFill>
          </a:endParaRPr>
        </a:p>
      </dgm:t>
    </dgm:pt>
    <dgm:pt modelId="{B5502498-2843-463A-9A1D-2AABA97E49DC}" type="parTrans" cxnId="{32EA4FC4-12AA-405A-8FAB-E9EA0DA044B9}">
      <dgm:prSet/>
      <dgm:spPr/>
      <dgm:t>
        <a:bodyPr/>
        <a:lstStyle/>
        <a:p>
          <a:endParaRPr lang="ru-RU"/>
        </a:p>
      </dgm:t>
    </dgm:pt>
    <dgm:pt modelId="{20739B69-B3E7-44FB-9FFB-0410A57CA57E}" type="sibTrans" cxnId="{32EA4FC4-12AA-405A-8FAB-E9EA0DA044B9}">
      <dgm:prSet/>
      <dgm:spPr/>
      <dgm:t>
        <a:bodyPr/>
        <a:lstStyle/>
        <a:p>
          <a:endParaRPr lang="ru-RU"/>
        </a:p>
      </dgm:t>
    </dgm:pt>
    <dgm:pt modelId="{7A442FC5-6F69-4C1A-BA1E-C9AB801BF87D}" type="pres">
      <dgm:prSet presAssocID="{DA693FAB-EC79-40C2-A789-843D38A75A0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B44537D-AB3E-461F-A7FD-2B3C8D4FED9C}" type="pres">
      <dgm:prSet presAssocID="{B63F5C59-2FA2-4D80-A19C-76A5188A2356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591975-04C3-4DF0-B53A-18AA606F17EA}" type="pres">
      <dgm:prSet presAssocID="{01F6A238-A246-4823-83FE-DF8FDE4A68BD}" presName="spacer" presStyleCnt="0"/>
      <dgm:spPr/>
    </dgm:pt>
    <dgm:pt modelId="{8DD93A6F-78F7-454C-BEBE-6CCEA85FF276}" type="pres">
      <dgm:prSet presAssocID="{00DCE455-39BC-47B9-8CD1-E27F6184DA3B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1B2D86-ADD1-4245-9D7D-B2316D2887FE}" type="pres">
      <dgm:prSet presAssocID="{5C165DAE-5B8C-42D1-82DE-EA10BE807808}" presName="spacer" presStyleCnt="0"/>
      <dgm:spPr/>
    </dgm:pt>
    <dgm:pt modelId="{F2C43F7C-7927-4504-8F4D-9FC333C9958D}" type="pres">
      <dgm:prSet presAssocID="{B707E408-8D42-4B79-B8E4-7E1FDD7D9DE8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6E87A4-4A92-4EA2-9209-7FFD03244434}" type="pres">
      <dgm:prSet presAssocID="{D6466C7A-3639-4BA4-89E2-5EBBAFCD4F05}" presName="spacer" presStyleCnt="0"/>
      <dgm:spPr/>
    </dgm:pt>
    <dgm:pt modelId="{2C01153C-3F54-4381-9261-90FE15729B37}" type="pres">
      <dgm:prSet presAssocID="{54ACBFC2-A3EC-41A4-9FC1-E3A60C86F618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DAFEEE0-B576-4876-8AA8-0A7C8F5A4A80}" type="presOf" srcId="{54ACBFC2-A3EC-41A4-9FC1-E3A60C86F618}" destId="{2C01153C-3F54-4381-9261-90FE15729B37}" srcOrd="0" destOrd="0" presId="urn:microsoft.com/office/officeart/2005/8/layout/vList2"/>
    <dgm:cxn modelId="{AF5C8BE8-EFF3-4364-B6AA-E6C61BCA1A46}" type="presOf" srcId="{DA693FAB-EC79-40C2-A789-843D38A75A0D}" destId="{7A442FC5-6F69-4C1A-BA1E-C9AB801BF87D}" srcOrd="0" destOrd="0" presId="urn:microsoft.com/office/officeart/2005/8/layout/vList2"/>
    <dgm:cxn modelId="{659112C1-56AA-4208-96B2-83D558221F21}" srcId="{DA693FAB-EC79-40C2-A789-843D38A75A0D}" destId="{B63F5C59-2FA2-4D80-A19C-76A5188A2356}" srcOrd="0" destOrd="0" parTransId="{49FD7003-EDEA-4C4C-A41A-80EB55EF5ABC}" sibTransId="{01F6A238-A246-4823-83FE-DF8FDE4A68BD}"/>
    <dgm:cxn modelId="{A11BF027-E660-4529-94FD-63CB53B4FE8B}" srcId="{DA693FAB-EC79-40C2-A789-843D38A75A0D}" destId="{00DCE455-39BC-47B9-8CD1-E27F6184DA3B}" srcOrd="1" destOrd="0" parTransId="{65743D59-4B39-4A29-A3FF-9C8FC1B3504C}" sibTransId="{5C165DAE-5B8C-42D1-82DE-EA10BE807808}"/>
    <dgm:cxn modelId="{32EA4FC4-12AA-405A-8FAB-E9EA0DA044B9}" srcId="{DA693FAB-EC79-40C2-A789-843D38A75A0D}" destId="{54ACBFC2-A3EC-41A4-9FC1-E3A60C86F618}" srcOrd="3" destOrd="0" parTransId="{B5502498-2843-463A-9A1D-2AABA97E49DC}" sibTransId="{20739B69-B3E7-44FB-9FFB-0410A57CA57E}"/>
    <dgm:cxn modelId="{ACAC5504-B728-40F5-86D6-82A7C68FCDB2}" type="presOf" srcId="{B707E408-8D42-4B79-B8E4-7E1FDD7D9DE8}" destId="{F2C43F7C-7927-4504-8F4D-9FC333C9958D}" srcOrd="0" destOrd="0" presId="urn:microsoft.com/office/officeart/2005/8/layout/vList2"/>
    <dgm:cxn modelId="{602977D8-572C-4972-99FB-3A3301DE0CCF}" srcId="{DA693FAB-EC79-40C2-A789-843D38A75A0D}" destId="{B707E408-8D42-4B79-B8E4-7E1FDD7D9DE8}" srcOrd="2" destOrd="0" parTransId="{D5F0A1E4-12D6-40D5-812B-0370711D1B2B}" sibTransId="{D6466C7A-3639-4BA4-89E2-5EBBAFCD4F05}"/>
    <dgm:cxn modelId="{83B9ABB4-E93B-4EC2-881C-C29813E88522}" type="presOf" srcId="{00DCE455-39BC-47B9-8CD1-E27F6184DA3B}" destId="{8DD93A6F-78F7-454C-BEBE-6CCEA85FF276}" srcOrd="0" destOrd="0" presId="urn:microsoft.com/office/officeart/2005/8/layout/vList2"/>
    <dgm:cxn modelId="{A82A23C6-4425-4A46-A4E1-54D575EC4F96}" type="presOf" srcId="{B63F5C59-2FA2-4D80-A19C-76A5188A2356}" destId="{2B44537D-AB3E-461F-A7FD-2B3C8D4FED9C}" srcOrd="0" destOrd="0" presId="urn:microsoft.com/office/officeart/2005/8/layout/vList2"/>
    <dgm:cxn modelId="{B1DF4AB8-5ED5-4BAD-B89B-10E7CBC1ECE8}" type="presParOf" srcId="{7A442FC5-6F69-4C1A-BA1E-C9AB801BF87D}" destId="{2B44537D-AB3E-461F-A7FD-2B3C8D4FED9C}" srcOrd="0" destOrd="0" presId="urn:microsoft.com/office/officeart/2005/8/layout/vList2"/>
    <dgm:cxn modelId="{D81F65C7-7CBF-4368-96FC-4BFA332BE12F}" type="presParOf" srcId="{7A442FC5-6F69-4C1A-BA1E-C9AB801BF87D}" destId="{51591975-04C3-4DF0-B53A-18AA606F17EA}" srcOrd="1" destOrd="0" presId="urn:microsoft.com/office/officeart/2005/8/layout/vList2"/>
    <dgm:cxn modelId="{D7CBF1D8-6E29-4C57-BD7B-9C4CED14EF22}" type="presParOf" srcId="{7A442FC5-6F69-4C1A-BA1E-C9AB801BF87D}" destId="{8DD93A6F-78F7-454C-BEBE-6CCEA85FF276}" srcOrd="2" destOrd="0" presId="urn:microsoft.com/office/officeart/2005/8/layout/vList2"/>
    <dgm:cxn modelId="{9C9AA6C4-5A62-487E-B0F6-DDD5EF1FC4ED}" type="presParOf" srcId="{7A442FC5-6F69-4C1A-BA1E-C9AB801BF87D}" destId="{4A1B2D86-ADD1-4245-9D7D-B2316D2887FE}" srcOrd="3" destOrd="0" presId="urn:microsoft.com/office/officeart/2005/8/layout/vList2"/>
    <dgm:cxn modelId="{BDA57B2E-BC2A-47CD-8AED-5F6AE23B2A2C}" type="presParOf" srcId="{7A442FC5-6F69-4C1A-BA1E-C9AB801BF87D}" destId="{F2C43F7C-7927-4504-8F4D-9FC333C9958D}" srcOrd="4" destOrd="0" presId="urn:microsoft.com/office/officeart/2005/8/layout/vList2"/>
    <dgm:cxn modelId="{4EA6E8D5-0EA1-414C-88AA-43691FFBC81B}" type="presParOf" srcId="{7A442FC5-6F69-4C1A-BA1E-C9AB801BF87D}" destId="{016E87A4-4A92-4EA2-9209-7FFD03244434}" srcOrd="5" destOrd="0" presId="urn:microsoft.com/office/officeart/2005/8/layout/vList2"/>
    <dgm:cxn modelId="{D05A10E6-C0C7-4945-A5BC-13CAEDC9EBE9}" type="presParOf" srcId="{7A442FC5-6F69-4C1A-BA1E-C9AB801BF87D}" destId="{2C01153C-3F54-4381-9261-90FE15729B37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045CB30-16FB-41E7-94B4-1D9A343B5EC9}" type="doc">
      <dgm:prSet loTypeId="urn:microsoft.com/office/officeart/2005/8/layout/target3" loCatId="relationship" qsTypeId="urn:microsoft.com/office/officeart/2005/8/quickstyle/simple1#1" qsCatId="simple" csTypeId="urn:microsoft.com/office/officeart/2005/8/colors/accent0_1" csCatId="mainScheme"/>
      <dgm:spPr/>
      <dgm:t>
        <a:bodyPr/>
        <a:lstStyle/>
        <a:p>
          <a:endParaRPr lang="ru-RU"/>
        </a:p>
      </dgm:t>
    </dgm:pt>
    <dgm:pt modelId="{6626239F-31E0-4262-9109-C880A755428B}">
      <dgm:prSet custT="1"/>
      <dgm:spPr/>
      <dgm:t>
        <a:bodyPr/>
        <a:lstStyle/>
        <a:p>
          <a:pPr rtl="0"/>
          <a:r>
            <a:rPr lang="ru-RU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Познакомить с историей росписи.</a:t>
          </a:r>
          <a:endParaRPr lang="ru-RU" sz="24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C771EA2-C82C-4A3F-AB05-2963A1E1B921}" type="parTrans" cxnId="{7FE24C49-0B0D-4DA3-8F47-96DB165222CA}">
      <dgm:prSet/>
      <dgm:spPr/>
      <dgm:t>
        <a:bodyPr/>
        <a:lstStyle/>
        <a:p>
          <a:endParaRPr lang="ru-RU"/>
        </a:p>
      </dgm:t>
    </dgm:pt>
    <dgm:pt modelId="{E204273B-8F4F-4ABA-B12F-12CDB0B7D29E}" type="sibTrans" cxnId="{7FE24C49-0B0D-4DA3-8F47-96DB165222CA}">
      <dgm:prSet/>
      <dgm:spPr/>
      <dgm:t>
        <a:bodyPr/>
        <a:lstStyle/>
        <a:p>
          <a:endParaRPr lang="ru-RU"/>
        </a:p>
      </dgm:t>
    </dgm:pt>
    <dgm:pt modelId="{F65BD8D8-B2E4-429E-8EDB-817435BD5C2E}">
      <dgm:prSet custT="1"/>
      <dgm:spPr/>
      <dgm:t>
        <a:bodyPr/>
        <a:lstStyle/>
        <a:p>
          <a:pPr rtl="0"/>
          <a:r>
            <a:rPr lang="ru-RU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Развивать художественные способности.</a:t>
          </a:r>
          <a:endParaRPr lang="ru-RU" sz="24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78F52CB-4077-4379-8979-EC9F4CD5C67E}" type="parTrans" cxnId="{CDABAAE3-3347-4D55-964B-9D163B7DDC6E}">
      <dgm:prSet/>
      <dgm:spPr/>
      <dgm:t>
        <a:bodyPr/>
        <a:lstStyle/>
        <a:p>
          <a:endParaRPr lang="ru-RU"/>
        </a:p>
      </dgm:t>
    </dgm:pt>
    <dgm:pt modelId="{9E7AA275-6EEA-4A91-9575-F3FC36A04A45}" type="sibTrans" cxnId="{CDABAAE3-3347-4D55-964B-9D163B7DDC6E}">
      <dgm:prSet/>
      <dgm:spPr/>
      <dgm:t>
        <a:bodyPr/>
        <a:lstStyle/>
        <a:p>
          <a:endParaRPr lang="ru-RU"/>
        </a:p>
      </dgm:t>
    </dgm:pt>
    <dgm:pt modelId="{6EB4AA4F-B9FC-4B18-B638-02A026FED6EC}">
      <dgm:prSet custT="1"/>
      <dgm:spPr/>
      <dgm:t>
        <a:bodyPr/>
        <a:lstStyle/>
        <a:p>
          <a:pPr rtl="0"/>
          <a:r>
            <a:rPr lang="ru-RU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Учить видеть особенности росписи: основные цвета, оттенки цветов, их сочетания, взаимосвязь цвета фона и узора.</a:t>
          </a:r>
          <a:endParaRPr lang="ru-RU" sz="24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AB0F273-33D3-425B-8D39-E05E709494B9}" type="parTrans" cxnId="{E8EBC26B-A68A-432F-A071-8EA3DC968AFB}">
      <dgm:prSet/>
      <dgm:spPr/>
      <dgm:t>
        <a:bodyPr/>
        <a:lstStyle/>
        <a:p>
          <a:endParaRPr lang="ru-RU"/>
        </a:p>
      </dgm:t>
    </dgm:pt>
    <dgm:pt modelId="{3FB29CF3-78A1-4630-BE59-E1FE797C3AEB}" type="sibTrans" cxnId="{E8EBC26B-A68A-432F-A071-8EA3DC968AFB}">
      <dgm:prSet/>
      <dgm:spPr/>
      <dgm:t>
        <a:bodyPr/>
        <a:lstStyle/>
        <a:p>
          <a:endParaRPr lang="ru-RU"/>
        </a:p>
      </dgm:t>
    </dgm:pt>
    <dgm:pt modelId="{2237A824-8053-4F1B-8EFA-5041D81FC79A}">
      <dgm:prSet custT="1"/>
      <dgm:spPr/>
      <dgm:t>
        <a:bodyPr/>
        <a:lstStyle/>
        <a:p>
          <a:pPr rtl="0"/>
          <a:r>
            <a:rPr lang="ru-RU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Учить рисовать элементы росписи, развивать чувство композиции, умение составлять узоры на листе бумаги разной формы.</a:t>
          </a:r>
          <a:endParaRPr lang="ru-RU" sz="24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150BAF0-EBCC-43E8-B8E1-FED860B9806D}" type="parTrans" cxnId="{EBA62D4D-3485-47FD-BE0B-5FED66916389}">
      <dgm:prSet/>
      <dgm:spPr/>
      <dgm:t>
        <a:bodyPr/>
        <a:lstStyle/>
        <a:p>
          <a:endParaRPr lang="ru-RU"/>
        </a:p>
      </dgm:t>
    </dgm:pt>
    <dgm:pt modelId="{82342ECF-DC09-4E26-A539-0FD975D14872}" type="sibTrans" cxnId="{EBA62D4D-3485-47FD-BE0B-5FED66916389}">
      <dgm:prSet/>
      <dgm:spPr/>
      <dgm:t>
        <a:bodyPr/>
        <a:lstStyle/>
        <a:p>
          <a:endParaRPr lang="ru-RU"/>
        </a:p>
      </dgm:t>
    </dgm:pt>
    <dgm:pt modelId="{A411F094-8800-4144-A5CB-48C56C3E2F57}" type="pres">
      <dgm:prSet presAssocID="{8045CB30-16FB-41E7-94B4-1D9A343B5EC9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300F5AB-730D-479B-98F0-DF1514D339F9}" type="pres">
      <dgm:prSet presAssocID="{6626239F-31E0-4262-9109-C880A755428B}" presName="circle1" presStyleLbl="node1" presStyleIdx="0" presStyleCnt="4"/>
      <dgm:spPr/>
    </dgm:pt>
    <dgm:pt modelId="{9FD904BE-A1FB-45E5-A1CA-6994F0FD9CA6}" type="pres">
      <dgm:prSet presAssocID="{6626239F-31E0-4262-9109-C880A755428B}" presName="space" presStyleCnt="0"/>
      <dgm:spPr/>
    </dgm:pt>
    <dgm:pt modelId="{B750A7E8-668B-4A53-A4D1-D512E5B4AB81}" type="pres">
      <dgm:prSet presAssocID="{6626239F-31E0-4262-9109-C880A755428B}" presName="rect1" presStyleLbl="alignAcc1" presStyleIdx="0" presStyleCnt="4"/>
      <dgm:spPr/>
      <dgm:t>
        <a:bodyPr/>
        <a:lstStyle/>
        <a:p>
          <a:endParaRPr lang="ru-RU"/>
        </a:p>
      </dgm:t>
    </dgm:pt>
    <dgm:pt modelId="{0A779E15-4A01-4713-99BC-CF332175C3F1}" type="pres">
      <dgm:prSet presAssocID="{F65BD8D8-B2E4-429E-8EDB-817435BD5C2E}" presName="vertSpace2" presStyleLbl="node1" presStyleIdx="0" presStyleCnt="4"/>
      <dgm:spPr/>
    </dgm:pt>
    <dgm:pt modelId="{9468EF96-A210-4548-8D31-EB5CD63332B7}" type="pres">
      <dgm:prSet presAssocID="{F65BD8D8-B2E4-429E-8EDB-817435BD5C2E}" presName="circle2" presStyleLbl="node1" presStyleIdx="1" presStyleCnt="4"/>
      <dgm:spPr/>
    </dgm:pt>
    <dgm:pt modelId="{7916EAB7-1014-4634-8F1E-82BC09E529D5}" type="pres">
      <dgm:prSet presAssocID="{F65BD8D8-B2E4-429E-8EDB-817435BD5C2E}" presName="rect2" presStyleLbl="alignAcc1" presStyleIdx="1" presStyleCnt="4"/>
      <dgm:spPr/>
      <dgm:t>
        <a:bodyPr/>
        <a:lstStyle/>
        <a:p>
          <a:endParaRPr lang="ru-RU"/>
        </a:p>
      </dgm:t>
    </dgm:pt>
    <dgm:pt modelId="{694B05F4-AA4D-44D1-91D1-F4D52D3BC8D8}" type="pres">
      <dgm:prSet presAssocID="{6EB4AA4F-B9FC-4B18-B638-02A026FED6EC}" presName="vertSpace3" presStyleLbl="node1" presStyleIdx="1" presStyleCnt="4"/>
      <dgm:spPr/>
    </dgm:pt>
    <dgm:pt modelId="{CD79C8B3-2797-478D-A778-FF0594EB3CAD}" type="pres">
      <dgm:prSet presAssocID="{6EB4AA4F-B9FC-4B18-B638-02A026FED6EC}" presName="circle3" presStyleLbl="node1" presStyleIdx="2" presStyleCnt="4"/>
      <dgm:spPr/>
    </dgm:pt>
    <dgm:pt modelId="{2FFCC208-B778-4D7F-888C-150864457433}" type="pres">
      <dgm:prSet presAssocID="{6EB4AA4F-B9FC-4B18-B638-02A026FED6EC}" presName="rect3" presStyleLbl="alignAcc1" presStyleIdx="2" presStyleCnt="4"/>
      <dgm:spPr/>
      <dgm:t>
        <a:bodyPr/>
        <a:lstStyle/>
        <a:p>
          <a:endParaRPr lang="ru-RU"/>
        </a:p>
      </dgm:t>
    </dgm:pt>
    <dgm:pt modelId="{606265D4-0741-4390-BFDD-875406D985C3}" type="pres">
      <dgm:prSet presAssocID="{2237A824-8053-4F1B-8EFA-5041D81FC79A}" presName="vertSpace4" presStyleLbl="node1" presStyleIdx="2" presStyleCnt="4"/>
      <dgm:spPr/>
    </dgm:pt>
    <dgm:pt modelId="{DED38499-326A-4B95-B6C8-9103C8CF5574}" type="pres">
      <dgm:prSet presAssocID="{2237A824-8053-4F1B-8EFA-5041D81FC79A}" presName="circle4" presStyleLbl="node1" presStyleIdx="3" presStyleCnt="4"/>
      <dgm:spPr/>
    </dgm:pt>
    <dgm:pt modelId="{78DD3C27-4881-4215-A17D-D1DB4C367DBF}" type="pres">
      <dgm:prSet presAssocID="{2237A824-8053-4F1B-8EFA-5041D81FC79A}" presName="rect4" presStyleLbl="alignAcc1" presStyleIdx="3" presStyleCnt="4"/>
      <dgm:spPr/>
      <dgm:t>
        <a:bodyPr/>
        <a:lstStyle/>
        <a:p>
          <a:endParaRPr lang="ru-RU"/>
        </a:p>
      </dgm:t>
    </dgm:pt>
    <dgm:pt modelId="{0C6AC109-4005-4ED8-B938-B4E26EB6EFA3}" type="pres">
      <dgm:prSet presAssocID="{6626239F-31E0-4262-9109-C880A755428B}" presName="rect1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0691C3-F060-4979-9AAF-D0EF4FE12A69}" type="pres">
      <dgm:prSet presAssocID="{F65BD8D8-B2E4-429E-8EDB-817435BD5C2E}" presName="rect2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8B3CA3-9147-4A2D-83F3-A7623939CDDF}" type="pres">
      <dgm:prSet presAssocID="{6EB4AA4F-B9FC-4B18-B638-02A026FED6EC}" presName="rect3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FB1839-EAE3-45A0-B16A-DEB0239D1A91}" type="pres">
      <dgm:prSet presAssocID="{2237A824-8053-4F1B-8EFA-5041D81FC79A}" presName="rect4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FE24C49-0B0D-4DA3-8F47-96DB165222CA}" srcId="{8045CB30-16FB-41E7-94B4-1D9A343B5EC9}" destId="{6626239F-31E0-4262-9109-C880A755428B}" srcOrd="0" destOrd="0" parTransId="{9C771EA2-C82C-4A3F-AB05-2963A1E1B921}" sibTransId="{E204273B-8F4F-4ABA-B12F-12CDB0B7D29E}"/>
    <dgm:cxn modelId="{CDABAAE3-3347-4D55-964B-9D163B7DDC6E}" srcId="{8045CB30-16FB-41E7-94B4-1D9A343B5EC9}" destId="{F65BD8D8-B2E4-429E-8EDB-817435BD5C2E}" srcOrd="1" destOrd="0" parTransId="{C78F52CB-4077-4379-8979-EC9F4CD5C67E}" sibTransId="{9E7AA275-6EEA-4A91-9575-F3FC36A04A45}"/>
    <dgm:cxn modelId="{9B9F7D0F-B130-4C69-AFB6-70F9BBF7CE14}" type="presOf" srcId="{6EB4AA4F-B9FC-4B18-B638-02A026FED6EC}" destId="{2FFCC208-B778-4D7F-888C-150864457433}" srcOrd="0" destOrd="0" presId="urn:microsoft.com/office/officeart/2005/8/layout/target3"/>
    <dgm:cxn modelId="{E8EBC26B-A68A-432F-A071-8EA3DC968AFB}" srcId="{8045CB30-16FB-41E7-94B4-1D9A343B5EC9}" destId="{6EB4AA4F-B9FC-4B18-B638-02A026FED6EC}" srcOrd="2" destOrd="0" parTransId="{3AB0F273-33D3-425B-8D39-E05E709494B9}" sibTransId="{3FB29CF3-78A1-4630-BE59-E1FE797C3AEB}"/>
    <dgm:cxn modelId="{EBA62D4D-3485-47FD-BE0B-5FED66916389}" srcId="{8045CB30-16FB-41E7-94B4-1D9A343B5EC9}" destId="{2237A824-8053-4F1B-8EFA-5041D81FC79A}" srcOrd="3" destOrd="0" parTransId="{1150BAF0-EBCC-43E8-B8E1-FED860B9806D}" sibTransId="{82342ECF-DC09-4E26-A539-0FD975D14872}"/>
    <dgm:cxn modelId="{A429D3E4-83FD-42AA-8AB6-6F632A11D12B}" type="presOf" srcId="{F65BD8D8-B2E4-429E-8EDB-817435BD5C2E}" destId="{960691C3-F060-4979-9AAF-D0EF4FE12A69}" srcOrd="1" destOrd="0" presId="urn:microsoft.com/office/officeart/2005/8/layout/target3"/>
    <dgm:cxn modelId="{D6CC6CBE-A068-4B35-80BC-17BB7755E635}" type="presOf" srcId="{6626239F-31E0-4262-9109-C880A755428B}" destId="{0C6AC109-4005-4ED8-B938-B4E26EB6EFA3}" srcOrd="1" destOrd="0" presId="urn:microsoft.com/office/officeart/2005/8/layout/target3"/>
    <dgm:cxn modelId="{226AE25D-085C-43BE-BE60-7684EB3271E2}" type="presOf" srcId="{2237A824-8053-4F1B-8EFA-5041D81FC79A}" destId="{9CFB1839-EAE3-45A0-B16A-DEB0239D1A91}" srcOrd="1" destOrd="0" presId="urn:microsoft.com/office/officeart/2005/8/layout/target3"/>
    <dgm:cxn modelId="{19B5D0E5-4F83-43DF-B781-72C70D5A77BA}" type="presOf" srcId="{F65BD8D8-B2E4-429E-8EDB-817435BD5C2E}" destId="{7916EAB7-1014-4634-8F1E-82BC09E529D5}" srcOrd="0" destOrd="0" presId="urn:microsoft.com/office/officeart/2005/8/layout/target3"/>
    <dgm:cxn modelId="{432CE6DF-9713-41F3-83D4-21782AF2E1D5}" type="presOf" srcId="{6EB4AA4F-B9FC-4B18-B638-02A026FED6EC}" destId="{B78B3CA3-9147-4A2D-83F3-A7623939CDDF}" srcOrd="1" destOrd="0" presId="urn:microsoft.com/office/officeart/2005/8/layout/target3"/>
    <dgm:cxn modelId="{545BF279-64AE-42B1-B4CE-23C0335B20CB}" type="presOf" srcId="{6626239F-31E0-4262-9109-C880A755428B}" destId="{B750A7E8-668B-4A53-A4D1-D512E5B4AB81}" srcOrd="0" destOrd="0" presId="urn:microsoft.com/office/officeart/2005/8/layout/target3"/>
    <dgm:cxn modelId="{B26D4B14-64CA-4CD2-AB06-45558F5F3A3E}" type="presOf" srcId="{8045CB30-16FB-41E7-94B4-1D9A343B5EC9}" destId="{A411F094-8800-4144-A5CB-48C56C3E2F57}" srcOrd="0" destOrd="0" presId="urn:microsoft.com/office/officeart/2005/8/layout/target3"/>
    <dgm:cxn modelId="{FE0698B0-EF53-4A44-9F33-A5031F52D4EE}" type="presOf" srcId="{2237A824-8053-4F1B-8EFA-5041D81FC79A}" destId="{78DD3C27-4881-4215-A17D-D1DB4C367DBF}" srcOrd="0" destOrd="0" presId="urn:microsoft.com/office/officeart/2005/8/layout/target3"/>
    <dgm:cxn modelId="{2959A798-1179-4CA4-A826-35A69AFF11EA}" type="presParOf" srcId="{A411F094-8800-4144-A5CB-48C56C3E2F57}" destId="{6300F5AB-730D-479B-98F0-DF1514D339F9}" srcOrd="0" destOrd="0" presId="urn:microsoft.com/office/officeart/2005/8/layout/target3"/>
    <dgm:cxn modelId="{08D44A9B-F7F1-4461-A172-8635C9D53D71}" type="presParOf" srcId="{A411F094-8800-4144-A5CB-48C56C3E2F57}" destId="{9FD904BE-A1FB-45E5-A1CA-6994F0FD9CA6}" srcOrd="1" destOrd="0" presId="urn:microsoft.com/office/officeart/2005/8/layout/target3"/>
    <dgm:cxn modelId="{609CCC04-7F35-4842-901E-D5F7E7AA7945}" type="presParOf" srcId="{A411F094-8800-4144-A5CB-48C56C3E2F57}" destId="{B750A7E8-668B-4A53-A4D1-D512E5B4AB81}" srcOrd="2" destOrd="0" presId="urn:microsoft.com/office/officeart/2005/8/layout/target3"/>
    <dgm:cxn modelId="{28B66370-7517-4ABD-B6FC-0891F38208D4}" type="presParOf" srcId="{A411F094-8800-4144-A5CB-48C56C3E2F57}" destId="{0A779E15-4A01-4713-99BC-CF332175C3F1}" srcOrd="3" destOrd="0" presId="urn:microsoft.com/office/officeart/2005/8/layout/target3"/>
    <dgm:cxn modelId="{93DA5590-CEDE-426A-870C-10B0A22DE34A}" type="presParOf" srcId="{A411F094-8800-4144-A5CB-48C56C3E2F57}" destId="{9468EF96-A210-4548-8D31-EB5CD63332B7}" srcOrd="4" destOrd="0" presId="urn:microsoft.com/office/officeart/2005/8/layout/target3"/>
    <dgm:cxn modelId="{006FA2CC-F465-41C4-B483-DA862E6CB7DC}" type="presParOf" srcId="{A411F094-8800-4144-A5CB-48C56C3E2F57}" destId="{7916EAB7-1014-4634-8F1E-82BC09E529D5}" srcOrd="5" destOrd="0" presId="urn:microsoft.com/office/officeart/2005/8/layout/target3"/>
    <dgm:cxn modelId="{63D9FF95-CB83-4998-A719-F3E45B7A52C5}" type="presParOf" srcId="{A411F094-8800-4144-A5CB-48C56C3E2F57}" destId="{694B05F4-AA4D-44D1-91D1-F4D52D3BC8D8}" srcOrd="6" destOrd="0" presId="urn:microsoft.com/office/officeart/2005/8/layout/target3"/>
    <dgm:cxn modelId="{2816CF30-2566-4F3E-9E16-858AA9950A32}" type="presParOf" srcId="{A411F094-8800-4144-A5CB-48C56C3E2F57}" destId="{CD79C8B3-2797-478D-A778-FF0594EB3CAD}" srcOrd="7" destOrd="0" presId="urn:microsoft.com/office/officeart/2005/8/layout/target3"/>
    <dgm:cxn modelId="{73C846B3-2E05-4BA9-9E9D-6BB2021F2E1F}" type="presParOf" srcId="{A411F094-8800-4144-A5CB-48C56C3E2F57}" destId="{2FFCC208-B778-4D7F-888C-150864457433}" srcOrd="8" destOrd="0" presId="urn:microsoft.com/office/officeart/2005/8/layout/target3"/>
    <dgm:cxn modelId="{1080C5C7-D89F-48FD-B112-9C582776A6E9}" type="presParOf" srcId="{A411F094-8800-4144-A5CB-48C56C3E2F57}" destId="{606265D4-0741-4390-BFDD-875406D985C3}" srcOrd="9" destOrd="0" presId="urn:microsoft.com/office/officeart/2005/8/layout/target3"/>
    <dgm:cxn modelId="{227F4CE4-4ECA-4D83-BF8B-298012FFC4D9}" type="presParOf" srcId="{A411F094-8800-4144-A5CB-48C56C3E2F57}" destId="{DED38499-326A-4B95-B6C8-9103C8CF5574}" srcOrd="10" destOrd="0" presId="urn:microsoft.com/office/officeart/2005/8/layout/target3"/>
    <dgm:cxn modelId="{9B600AB6-2337-486E-9A42-FE89CA9AD8DA}" type="presParOf" srcId="{A411F094-8800-4144-A5CB-48C56C3E2F57}" destId="{78DD3C27-4881-4215-A17D-D1DB4C367DBF}" srcOrd="11" destOrd="0" presId="urn:microsoft.com/office/officeart/2005/8/layout/target3"/>
    <dgm:cxn modelId="{A9E6F71C-4C7C-4B51-8265-6928AA69CA99}" type="presParOf" srcId="{A411F094-8800-4144-A5CB-48C56C3E2F57}" destId="{0C6AC109-4005-4ED8-B938-B4E26EB6EFA3}" srcOrd="12" destOrd="0" presId="urn:microsoft.com/office/officeart/2005/8/layout/target3"/>
    <dgm:cxn modelId="{9482B161-4DB2-48A7-A6FC-468725819BDC}" type="presParOf" srcId="{A411F094-8800-4144-A5CB-48C56C3E2F57}" destId="{960691C3-F060-4979-9AAF-D0EF4FE12A69}" srcOrd="13" destOrd="0" presId="urn:microsoft.com/office/officeart/2005/8/layout/target3"/>
    <dgm:cxn modelId="{6A64674E-FA10-46C4-AD26-C6C18A4E7CF4}" type="presParOf" srcId="{A411F094-8800-4144-A5CB-48C56C3E2F57}" destId="{B78B3CA3-9147-4A2D-83F3-A7623939CDDF}" srcOrd="14" destOrd="0" presId="urn:microsoft.com/office/officeart/2005/8/layout/target3"/>
    <dgm:cxn modelId="{4395CFC1-ABC0-408D-98C2-BE13DB896C0B}" type="presParOf" srcId="{A411F094-8800-4144-A5CB-48C56C3E2F57}" destId="{9CFB1839-EAE3-45A0-B16A-DEB0239D1A91}" srcOrd="15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00F5AB-730D-479B-98F0-DF1514D339F9}">
      <dsp:nvSpPr>
        <dsp:cNvPr id="0" name=""/>
        <dsp:cNvSpPr/>
      </dsp:nvSpPr>
      <dsp:spPr>
        <a:xfrm>
          <a:off x="0" y="0"/>
          <a:ext cx="5688632" cy="5688632"/>
        </a:xfrm>
        <a:prstGeom prst="pie">
          <a:avLst>
            <a:gd name="adj1" fmla="val 5400000"/>
            <a:gd name="adj2" fmla="val 1620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50A7E8-668B-4A53-A4D1-D512E5B4AB81}">
      <dsp:nvSpPr>
        <dsp:cNvPr id="0" name=""/>
        <dsp:cNvSpPr/>
      </dsp:nvSpPr>
      <dsp:spPr>
        <a:xfrm>
          <a:off x="2844316" y="0"/>
          <a:ext cx="6959016" cy="5688632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Познакомить с историей росписи.</a:t>
          </a:r>
          <a:endParaRPr lang="ru-RU" sz="240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844316" y="0"/>
        <a:ext cx="6959016" cy="1208834"/>
      </dsp:txXfrm>
    </dsp:sp>
    <dsp:sp modelId="{9468EF96-A210-4548-8D31-EB5CD63332B7}">
      <dsp:nvSpPr>
        <dsp:cNvPr id="0" name=""/>
        <dsp:cNvSpPr/>
      </dsp:nvSpPr>
      <dsp:spPr>
        <a:xfrm>
          <a:off x="746632" y="1208834"/>
          <a:ext cx="4195366" cy="4195366"/>
        </a:xfrm>
        <a:prstGeom prst="pie">
          <a:avLst>
            <a:gd name="adj1" fmla="val 5400000"/>
            <a:gd name="adj2" fmla="val 1620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16EAB7-1014-4634-8F1E-82BC09E529D5}">
      <dsp:nvSpPr>
        <dsp:cNvPr id="0" name=""/>
        <dsp:cNvSpPr/>
      </dsp:nvSpPr>
      <dsp:spPr>
        <a:xfrm>
          <a:off x="2844316" y="1208834"/>
          <a:ext cx="6959016" cy="4195366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Развивать художественные способности.</a:t>
          </a:r>
          <a:endParaRPr lang="ru-RU" sz="240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844316" y="1208834"/>
        <a:ext cx="6959016" cy="1208834"/>
      </dsp:txXfrm>
    </dsp:sp>
    <dsp:sp modelId="{CD79C8B3-2797-478D-A778-FF0594EB3CAD}">
      <dsp:nvSpPr>
        <dsp:cNvPr id="0" name=""/>
        <dsp:cNvSpPr/>
      </dsp:nvSpPr>
      <dsp:spPr>
        <a:xfrm>
          <a:off x="1493265" y="2417668"/>
          <a:ext cx="2702100" cy="2702100"/>
        </a:xfrm>
        <a:prstGeom prst="pie">
          <a:avLst>
            <a:gd name="adj1" fmla="val 5400000"/>
            <a:gd name="adj2" fmla="val 1620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FCC208-B778-4D7F-888C-150864457433}">
      <dsp:nvSpPr>
        <dsp:cNvPr id="0" name=""/>
        <dsp:cNvSpPr/>
      </dsp:nvSpPr>
      <dsp:spPr>
        <a:xfrm>
          <a:off x="2844316" y="2417668"/>
          <a:ext cx="6959016" cy="27021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Учить видеть особенности росписи: основные цвета, оттенки цветов, их сочетания, взаимосвязь цвета фона и узора.</a:t>
          </a:r>
          <a:endParaRPr lang="ru-RU" sz="240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844316" y="2417668"/>
        <a:ext cx="6959016" cy="1208834"/>
      </dsp:txXfrm>
    </dsp:sp>
    <dsp:sp modelId="{DED38499-326A-4B95-B6C8-9103C8CF5574}">
      <dsp:nvSpPr>
        <dsp:cNvPr id="0" name=""/>
        <dsp:cNvSpPr/>
      </dsp:nvSpPr>
      <dsp:spPr>
        <a:xfrm>
          <a:off x="2239898" y="3626502"/>
          <a:ext cx="1208834" cy="1208834"/>
        </a:xfrm>
        <a:prstGeom prst="pie">
          <a:avLst>
            <a:gd name="adj1" fmla="val 5400000"/>
            <a:gd name="adj2" fmla="val 1620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DD3C27-4881-4215-A17D-D1DB4C367DBF}">
      <dsp:nvSpPr>
        <dsp:cNvPr id="0" name=""/>
        <dsp:cNvSpPr/>
      </dsp:nvSpPr>
      <dsp:spPr>
        <a:xfrm>
          <a:off x="2844316" y="3626502"/>
          <a:ext cx="6959016" cy="1208834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Учить рисовать элементы росписи, развивать чувство композиции, умение составлять узоры на листе бумаги разной формы.</a:t>
          </a:r>
          <a:endParaRPr lang="ru-RU" sz="240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844316" y="3626502"/>
        <a:ext cx="6959016" cy="12088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02.08.2016</a:t>
            </a:r>
            <a:endParaRPr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309F190-5750-4F74-AB48-E5ACCF7EF2A5}" type="slidenum">
              <a:rPr/>
              <a:pPr>
                <a:defRPr/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794842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02.08.2016</a:t>
            </a:r>
            <a:endParaRPr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noProof="0" dirty="0"/>
          </a:p>
        </p:txBody>
      </p:sp>
      <p:sp>
        <p:nvSpPr>
          <p:cNvPr id="5" name="Заполнитель замето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noProof="0"/>
              <a:t>Щелкните, чтобы изменить стили текста образца слайда</a:t>
            </a:r>
          </a:p>
          <a:p>
            <a:pPr lvl="1"/>
            <a:r>
              <a:rPr noProof="0"/>
              <a:t>Второй уровень</a:t>
            </a:r>
          </a:p>
          <a:p>
            <a:pPr lvl="2"/>
            <a:r>
              <a:rPr noProof="0"/>
              <a:t>Третий уровень</a:t>
            </a:r>
          </a:p>
          <a:p>
            <a:pPr lvl="3"/>
            <a:r>
              <a:rPr noProof="0"/>
              <a:t>Четвертый уровень</a:t>
            </a:r>
          </a:p>
          <a:p>
            <a:pPr lvl="4"/>
            <a:r>
              <a:rPr noProof="0"/>
              <a:t>Пятый уровень</a:t>
            </a:r>
          </a:p>
        </p:txBody>
      </p:sp>
      <p:sp>
        <p:nvSpPr>
          <p:cNvPr id="6" name="Заполнитель нижне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753EDA4-8A88-4D41-9513-FCA5DCA7D7E5}" type="slidenum">
              <a:rPr/>
              <a:pPr>
                <a:defRPr/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553067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253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848689C-4165-4E41-BEF3-4E5E97837B3A}" type="slidenum">
              <a:rPr lang="en-US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24615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765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EC87492-D3B3-4CB8-9469-8E4D8C0F4498}" type="slidenum">
              <a:rPr lang="en-US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US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32246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93814" y="990600"/>
            <a:ext cx="8458200" cy="3200400"/>
          </a:xfrm>
        </p:spPr>
        <p:txBody>
          <a:bodyPr rtlCol="0">
            <a:normAutofit/>
          </a:bodyPr>
          <a:lstStyle>
            <a:lvl1pPr algn="l" rtl="0">
              <a:defRPr sz="6000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93813" y="4267200"/>
            <a:ext cx="8458200" cy="13716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 rtl="0">
              <a:defRPr sz="1100"/>
            </a:lvl1pPr>
          </a:lstStyle>
          <a:p>
            <a:pPr>
              <a:defRPr/>
            </a:pPr>
            <a:r>
              <a:rPr lang="en-US"/>
              <a:t>02.08.2016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rtl="0">
              <a:defRPr sz="11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 rtl="0">
              <a:defRPr sz="1100"/>
            </a:lvl1pPr>
          </a:lstStyle>
          <a:p>
            <a:pPr>
              <a:defRPr/>
            </a:pPr>
            <a:fld id="{746A4791-BC35-44F2-BB23-15FAB706DE0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5pPr algn="l" rtl="0">
              <a:defRPr/>
            </a:lvl5pPr>
            <a:lvl6pPr marL="1600200" algn="l" rtl="0">
              <a:defRPr/>
            </a:lvl6pPr>
            <a:lvl7pPr marL="1874520" algn="l" rtl="0">
              <a:defRPr/>
            </a:lvl7pPr>
            <a:lvl8pPr marL="2148840" algn="l" rtl="0">
              <a:defRPr/>
            </a:lvl8pPr>
            <a:lvl9pPr marL="2423160" algn="l" rtl="0"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 rtl="0">
              <a:defRPr sz="1100"/>
            </a:lvl1pPr>
          </a:lstStyle>
          <a:p>
            <a:pPr>
              <a:defRPr/>
            </a:pPr>
            <a:r>
              <a:rPr lang="en-US"/>
              <a:t>02.08.2016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rtl="0">
              <a:defRPr sz="11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 rtl="0">
              <a:defRPr sz="1100"/>
            </a:lvl1pPr>
          </a:lstStyle>
          <a:p>
            <a:pPr>
              <a:defRPr/>
            </a:pPr>
            <a:fld id="{0227003A-66AD-4E62-BCB0-334A1CB7B11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752014" y="381000"/>
            <a:ext cx="1904998" cy="5791200"/>
          </a:xfrm>
        </p:spPr>
        <p:txBody>
          <a:bodyPr vert="eaVert" rtlCol="0"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93814" y="381000"/>
            <a:ext cx="8305800" cy="5791200"/>
          </a:xfrm>
        </p:spPr>
        <p:txBody>
          <a:bodyPr vert="eaVert"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 rtl="0">
              <a:defRPr sz="1100"/>
            </a:lvl1pPr>
          </a:lstStyle>
          <a:p>
            <a:pPr>
              <a:defRPr/>
            </a:pPr>
            <a:r>
              <a:rPr lang="en-US"/>
              <a:t>02.08.2016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rtl="0">
              <a:defRPr sz="11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 rtl="0">
              <a:defRPr sz="1100"/>
            </a:lvl1pPr>
          </a:lstStyle>
          <a:p>
            <a:pPr>
              <a:defRPr/>
            </a:pPr>
            <a:fld id="{B0C2EB85-1545-4087-A7FF-FDCF99E5E5F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 rtl="0">
              <a:defRPr sz="1100"/>
            </a:lvl1pPr>
          </a:lstStyle>
          <a:p>
            <a:pPr>
              <a:defRPr/>
            </a:pPr>
            <a:r>
              <a:rPr lang="en-US"/>
              <a:t>02.08.2016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rtl="0">
              <a:defRPr sz="11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 rtl="0">
              <a:defRPr sz="1100"/>
            </a:lvl1pPr>
          </a:lstStyle>
          <a:p>
            <a:pPr>
              <a:defRPr/>
            </a:pPr>
            <a:fld id="{0D229EF3-A84E-4523-ABBE-8D1D874458F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3813" y="2057400"/>
            <a:ext cx="8458201" cy="2666999"/>
          </a:xfrm>
        </p:spPr>
        <p:txBody>
          <a:bodyPr rtlCol="0">
            <a:normAutofit/>
          </a:bodyPr>
          <a:lstStyle>
            <a:lvl1pPr algn="l" rtl="0">
              <a:defRPr sz="4800" b="0" i="0" cap="none" baseline="0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1293813" y="4876800"/>
            <a:ext cx="8458201" cy="11430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 rtl="0">
              <a:defRPr sz="1100"/>
            </a:lvl1pPr>
          </a:lstStyle>
          <a:p>
            <a:pPr>
              <a:defRPr/>
            </a:pPr>
            <a:r>
              <a:rPr lang="en-US"/>
              <a:t>02.08.2016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rtl="0">
              <a:defRPr sz="11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 rtl="0">
              <a:defRPr sz="1100"/>
            </a:lvl1pPr>
          </a:lstStyle>
          <a:p>
            <a:pPr>
              <a:defRPr/>
            </a:pPr>
            <a:fld id="{96EAD7FD-912E-498B-ADB4-CEF926B7AE3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типа объек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293812" y="1676400"/>
            <a:ext cx="4700016" cy="44958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marL="1600200" algn="l" rtl="0">
              <a:defRPr sz="1600"/>
            </a:lvl6pPr>
            <a:lvl7pPr marL="1874520" algn="l" rtl="0">
              <a:defRPr sz="1600"/>
            </a:lvl7pPr>
            <a:lvl8pPr marL="2148840" algn="l" rtl="0">
              <a:defRPr sz="1600"/>
            </a:lvl8pPr>
            <a:lvl9pPr marL="2423160" algn="l" rtl="0"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02035" y="1676401"/>
            <a:ext cx="4700016" cy="44958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marL="1600200" algn="l" rtl="0">
              <a:defRPr sz="1600"/>
            </a:lvl6pPr>
            <a:lvl7pPr marL="1874520" algn="l" rtl="0">
              <a:defRPr sz="1600"/>
            </a:lvl7pPr>
            <a:lvl8pPr marL="2148840" algn="l" rtl="0">
              <a:defRPr sz="1600"/>
            </a:lvl8pPr>
            <a:lvl9pPr marL="2423160" algn="l" rtl="0"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 rtl="0">
              <a:defRPr sz="1100"/>
            </a:lvl1pPr>
          </a:lstStyle>
          <a:p>
            <a:pPr>
              <a:defRPr/>
            </a:pPr>
            <a:r>
              <a:rPr lang="en-US"/>
              <a:t>02.08.2016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rtl="0">
              <a:defRPr sz="11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 rtl="0">
              <a:defRPr sz="1100"/>
            </a:lvl1pPr>
          </a:lstStyle>
          <a:p>
            <a:pPr>
              <a:defRPr/>
            </a:pPr>
            <a:fld id="{72C3B40B-5FB0-4A49-A952-610B0BF94E2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l" rtl="0">
              <a:defRPr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3813" y="1676399"/>
            <a:ext cx="4701142" cy="762001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400" b="0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293813" y="2516457"/>
            <a:ext cx="4701142" cy="3655743"/>
          </a:xfrm>
        </p:spPr>
        <p:txBody>
          <a:bodyPr rtlCol="0"/>
          <a:lstStyle>
            <a:lvl1pPr algn="l" rtl="0">
              <a:defRPr sz="22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marL="1600200" algn="l" rtl="0">
              <a:defRPr sz="1600"/>
            </a:lvl6pPr>
            <a:lvl7pPr marL="1874520" algn="l" rtl="0">
              <a:defRPr sz="1600"/>
            </a:lvl7pPr>
            <a:lvl8pPr marL="2148840" algn="l" rtl="0">
              <a:defRPr sz="1600"/>
            </a:lvl8pPr>
            <a:lvl9pPr marL="2423160" algn="l" rtl="0"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Замещающий текст 4"/>
          <p:cNvSpPr>
            <a:spLocks noGrp="1"/>
          </p:cNvSpPr>
          <p:nvPr>
            <p:ph type="body" sz="quarter" idx="3"/>
          </p:nvPr>
        </p:nvSpPr>
        <p:spPr>
          <a:xfrm>
            <a:off x="6191754" y="1676399"/>
            <a:ext cx="4703259" cy="762001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400" b="0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1754" y="2516457"/>
            <a:ext cx="4703259" cy="3655743"/>
          </a:xfrm>
        </p:spPr>
        <p:txBody>
          <a:bodyPr rtlCol="0"/>
          <a:lstStyle>
            <a:lvl1pPr algn="l" rtl="0">
              <a:defRPr sz="22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marL="1600200" algn="l" rtl="0">
              <a:defRPr sz="1600"/>
            </a:lvl6pPr>
            <a:lvl7pPr marL="1874520" algn="l" rtl="0">
              <a:defRPr sz="1600"/>
            </a:lvl7pPr>
            <a:lvl8pPr marL="2148840" algn="l" rtl="0">
              <a:defRPr sz="1600"/>
            </a:lvl8pPr>
            <a:lvl9pPr marL="2423160" algn="l" rtl="0"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 rtl="0">
              <a:defRPr sz="1100"/>
            </a:lvl1pPr>
          </a:lstStyle>
          <a:p>
            <a:pPr>
              <a:defRPr/>
            </a:pPr>
            <a:r>
              <a:rPr lang="en-US"/>
              <a:t>02.08.2016</a:t>
            </a: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rtl="0">
              <a:defRPr sz="11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 rtl="0">
              <a:defRPr sz="1100"/>
            </a:lvl1pPr>
          </a:lstStyle>
          <a:p>
            <a:pPr>
              <a:defRPr/>
            </a:pPr>
            <a:fld id="{5E3F0852-3840-45FE-A58D-450D3FEBE7D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 rtl="0">
              <a:defRPr sz="1100"/>
            </a:lvl1pPr>
          </a:lstStyle>
          <a:p>
            <a:pPr>
              <a:defRPr/>
            </a:pPr>
            <a:r>
              <a:rPr lang="en-US"/>
              <a:t>02.08.2016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rtl="0">
              <a:defRPr sz="11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 rtl="0">
              <a:defRPr sz="1100"/>
            </a:lvl1pPr>
          </a:lstStyle>
          <a:p>
            <a:pPr>
              <a:defRPr/>
            </a:pPr>
            <a:fld id="{FCC61003-CE4F-4EE0-8CE4-54E7DEB9B8D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 rtl="0">
              <a:defRPr sz="1100"/>
            </a:lvl1pPr>
          </a:lstStyle>
          <a:p>
            <a:pPr>
              <a:defRPr/>
            </a:pPr>
            <a:r>
              <a:rPr lang="en-US"/>
              <a:t>02.08.2016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rtl="0">
              <a:defRPr sz="11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 rtl="0">
              <a:defRPr sz="1100"/>
            </a:lvl1pPr>
          </a:lstStyle>
          <a:p>
            <a:pPr>
              <a:defRPr/>
            </a:pPr>
            <a:fld id="{F4E0E5B4-3D1B-4B1E-98BA-FFD3CE4440F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70811" y="1676400"/>
            <a:ext cx="3810000" cy="2438400"/>
          </a:xfrm>
        </p:spPr>
        <p:txBody>
          <a:bodyPr rtlCol="0">
            <a:normAutofit/>
          </a:bodyPr>
          <a:lstStyle>
            <a:lvl1pPr algn="l" rtl="0"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3813" y="685800"/>
            <a:ext cx="6172200" cy="5486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Замещающий текст 3"/>
          <p:cNvSpPr>
            <a:spLocks noGrp="1"/>
          </p:cNvSpPr>
          <p:nvPr>
            <p:ph type="body" sz="half" idx="2"/>
          </p:nvPr>
        </p:nvSpPr>
        <p:spPr>
          <a:xfrm>
            <a:off x="7770811" y="4191000"/>
            <a:ext cx="3810000" cy="1524000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 rtl="0">
              <a:defRPr sz="1100"/>
            </a:lvl1pPr>
          </a:lstStyle>
          <a:p>
            <a:pPr>
              <a:defRPr/>
            </a:pPr>
            <a:r>
              <a:rPr lang="en-US"/>
              <a:t>02.08.2016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rtl="0">
              <a:defRPr sz="11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 rtl="0">
              <a:defRPr sz="1100"/>
            </a:lvl1pPr>
          </a:lstStyle>
          <a:p>
            <a:pPr>
              <a:defRPr/>
            </a:pPr>
            <a:fld id="{E67807C2-6F6F-4CCF-AA67-5523B155B1E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70812" y="1676400"/>
            <a:ext cx="3810000" cy="2438400"/>
          </a:xfrm>
        </p:spPr>
        <p:txBody>
          <a:bodyPr rtlCol="0">
            <a:noAutofit/>
          </a:bodyPr>
          <a:lstStyle>
            <a:lvl1pPr algn="l" rtl="0">
              <a:defRPr sz="3200" b="0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/>
          </p:cNvSpPr>
          <p:nvPr>
            <p:ph type="pic" idx="1"/>
          </p:nvPr>
        </p:nvSpPr>
        <p:spPr>
          <a:xfrm>
            <a:off x="1522412" y="0"/>
            <a:ext cx="5943601" cy="6858000"/>
          </a:xfrm>
        </p:spPr>
        <p:txBody>
          <a:bodyPr tIns="914400" rtlCol="0">
            <a:normAutofit/>
          </a:bodyPr>
          <a:lstStyle>
            <a:lvl1pPr marL="0" indent="0" algn="ctr" rtl="0">
              <a:buNone/>
              <a:defRPr sz="24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  <a:endParaRPr noProof="0" dirty="0"/>
          </a:p>
        </p:txBody>
      </p:sp>
      <p:sp>
        <p:nvSpPr>
          <p:cNvPr id="4" name="Замещающий текст 3"/>
          <p:cNvSpPr>
            <a:spLocks noGrp="1"/>
          </p:cNvSpPr>
          <p:nvPr>
            <p:ph type="body" sz="half" idx="2"/>
          </p:nvPr>
        </p:nvSpPr>
        <p:spPr>
          <a:xfrm>
            <a:off x="7770812" y="4191000"/>
            <a:ext cx="3810000" cy="1524000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6613" y="0"/>
            <a:ext cx="11352212" cy="6858000"/>
          </a:xfrm>
          <a:prstGeom prst="rect">
            <a:avLst/>
          </a:prstGeom>
          <a:gradFill>
            <a:gsLst>
              <a:gs pos="0">
                <a:schemeClr val="bg1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dirty="0"/>
          </a:p>
        </p:txBody>
      </p:sp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1293813" y="381000"/>
            <a:ext cx="9601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Стиль образца заголовка</a:t>
            </a:r>
          </a:p>
        </p:txBody>
      </p:sp>
      <p:sp>
        <p:nvSpPr>
          <p:cNvPr id="1028" name="Замещающий текст 2"/>
          <p:cNvSpPr>
            <a:spLocks noGrp="1"/>
          </p:cNvSpPr>
          <p:nvPr>
            <p:ph type="body" idx="1"/>
          </p:nvPr>
        </p:nvSpPr>
        <p:spPr bwMode="auto">
          <a:xfrm>
            <a:off x="1293813" y="1676400"/>
            <a:ext cx="9601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271588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02.08.2016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4013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0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051800" y="6356350"/>
            <a:ext cx="28432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1749413-B81B-43F6-9A79-51B1C354064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ransition spd="med">
    <p:fade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Euphemia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Euphemia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Euphemia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Euphemia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Euphemia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Euphemia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Euphemia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Euphemia" pitchFamily="34" charset="0"/>
        </a:defRPr>
      </a:lvl9pPr>
    </p:titleStyle>
    <p:bodyStyle>
      <a:lvl1pPr marL="223838" indent="-228600" algn="l" rtl="0" eaLnBrk="0" fontAlgn="base" hangingPunct="0">
        <a:lnSpc>
          <a:spcPct val="90000"/>
        </a:lnSpc>
        <a:spcBef>
          <a:spcPts val="16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1650" indent="-228600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Font typeface="Euphemia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76288" indent="-228600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Font typeface="Euphemia" pitchFamily="34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050925" indent="-228600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563" indent="-228600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7452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2316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8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ctrTitle"/>
          </p:nvPr>
        </p:nvSpPr>
        <p:spPr>
          <a:xfrm>
            <a:off x="1630363" y="-401638"/>
            <a:ext cx="8458200" cy="2101851"/>
          </a:xfrm>
        </p:spPr>
        <p:txBody>
          <a:bodyPr/>
          <a:lstStyle/>
          <a:p>
            <a:pPr algn="ctr" eaLnBrk="1" hangingPunct="1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МБДОУ «Детский сад №2 «Рябинка»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dirty="0" smtClean="0"/>
          </a:p>
        </p:txBody>
      </p:sp>
      <p:sp>
        <p:nvSpPr>
          <p:cNvPr id="15362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094413" y="5661025"/>
            <a:ext cx="8458200" cy="1371600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Подготовила материал: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воспитатель Пащенко Наталья Николаевна</a:t>
            </a:r>
          </a:p>
        </p:txBody>
      </p:sp>
      <p:sp>
        <p:nvSpPr>
          <p:cNvPr id="15363" name="Заголовок 1"/>
          <p:cNvSpPr txBox="1">
            <a:spLocks/>
          </p:cNvSpPr>
          <p:nvPr/>
        </p:nvSpPr>
        <p:spPr bwMode="auto">
          <a:xfrm>
            <a:off x="1990725" y="2292350"/>
            <a:ext cx="8458200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lnSpc>
                <a:spcPct val="90000"/>
              </a:lnSpc>
            </a:pPr>
            <a:r>
              <a:rPr lang="ru-RU" sz="3100" b="1" u="sng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Семинар </a:t>
            </a:r>
          </a:p>
          <a:p>
            <a:pPr algn="ctr">
              <a:lnSpc>
                <a:spcPct val="90000"/>
              </a:lnSpc>
            </a:pPr>
            <a:r>
              <a:rPr lang="en-US" sz="3100" b="1" u="sng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100" b="1" u="sng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«Знакомство дошкольников с декоративно-прикладной культурой Севера: росписи» </a:t>
            </a:r>
            <a:r>
              <a:rPr lang="ru-RU" sz="2000" b="1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solidFill>
                <a:srgbClr val="660033"/>
              </a:solidFill>
              <a:latin typeface="Euphemia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Box 1"/>
          <p:cNvSpPr txBox="1">
            <a:spLocks noChangeArrowheads="1"/>
          </p:cNvSpPr>
          <p:nvPr/>
        </p:nvSpPr>
        <p:spPr bwMode="auto">
          <a:xfrm>
            <a:off x="3179763" y="260350"/>
            <a:ext cx="494506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3600" b="1" u="sng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Цель и задачи занятий</a:t>
            </a:r>
          </a:p>
        </p:txBody>
      </p:sp>
      <p:graphicFrame>
        <p:nvGraphicFramePr>
          <p:cNvPr id="6" name="Схема 5"/>
          <p:cNvGraphicFramePr/>
          <p:nvPr/>
        </p:nvGraphicFramePr>
        <p:xfrm>
          <a:off x="323528" y="980728"/>
          <a:ext cx="9803332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876" y="110458"/>
            <a:ext cx="4283968" cy="321297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2484" y="110458"/>
            <a:ext cx="4283968" cy="321297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7245" y="3470681"/>
            <a:ext cx="4320480" cy="324036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2484" y="3539747"/>
            <a:ext cx="4136305" cy="3102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670386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868" y="188640"/>
            <a:ext cx="4146037" cy="310952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2404" y="188640"/>
            <a:ext cx="4320480" cy="324036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170" y="3582017"/>
            <a:ext cx="4082735" cy="306205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8333" y="3582017"/>
            <a:ext cx="4148622" cy="3111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84454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7788" y="548680"/>
            <a:ext cx="11089232" cy="5727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710"/>
              </a:lnSpc>
              <a:spcAft>
                <a:spcPts val="750"/>
              </a:spcAft>
            </a:pPr>
            <a:r>
              <a:rPr lang="ru-RU" sz="2400" b="1" u="sng" dirty="0">
                <a:solidFill>
                  <a:srgbClr val="6600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Приметы, символика уральской росписи:</a:t>
            </a:r>
            <a:endParaRPr lang="ru-RU" sz="1600" b="1" u="sng" dirty="0">
              <a:solidFill>
                <a:srgbClr val="660033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 Живописный куст, украшенный цветами и плодами - надежда на богатый урожай и достаток в доме.</a:t>
            </a:r>
            <a:b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 Двери голбца, которая вела в подполье, украшали изображением солнца, древа жизни. Считалось, что в подполье живет домовой, охранитель дома и с ним надо жить в согласии.</a:t>
            </a:r>
            <a:b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 В центре столешницы на красном фоне изображался зеленый круг с желтой окантовкой - символ жизни.</a:t>
            </a:r>
            <a:b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 Если прялка расписывалась для девушки, изображалась одна птичка, для женщины - 2 птички.</a:t>
            </a:r>
            <a:b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 Для нижнего яруса комнаты приписывалась связь с матушкой-землей, нижней сферой мироздания; для верхнего — с небом, солнцем, верховными культами; средний ярус — мир человека — ориентирован на связь с реальными мифологизированными обитателями земли.</a:t>
            </a:r>
            <a:b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 Деление куста или дерева на ярусы - деление на поколения: прародителей, родителей, детей.</a:t>
            </a:r>
            <a:b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 Цветущее дерево и конь - благополучие в семье.</a:t>
            </a:r>
            <a:b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 Символы светила, круговые рисунки имели значение оберега, связывались с солнцем, светилом, дарующим жизнь всему земному, от которого зависела судьба крестьянина.</a:t>
            </a:r>
            <a:b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 Птица - посредница между землей и небом, между облаками, дарующими дождь, и земной поверхностью. Птица - символа жизни. Древнейшие мифы раскрывают значение птицы как символа солнца.</a:t>
            </a:r>
            <a:b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Коловрат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символизирует круговорот Вселенной, это охранный (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обережный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символ и символ счастья, талисман, притягивающий удачу.</a:t>
            </a:r>
            <a:b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Свастику изображали на стенах домов, для того чтобы в них царило счастье, помещали на конек и вырезали на наличниках.</a:t>
            </a:r>
            <a:endParaRPr lang="ru-RU" sz="16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886926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Прямоугольник 6"/>
          <p:cNvSpPr>
            <a:spLocks noChangeArrowheads="1"/>
          </p:cNvSpPr>
          <p:nvPr/>
        </p:nvSpPr>
        <p:spPr bwMode="auto">
          <a:xfrm>
            <a:off x="2565400" y="15875"/>
            <a:ext cx="85693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u="sng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Центр краеведения и декоративно – прикладного искусства</a:t>
            </a:r>
          </a:p>
        </p:txBody>
      </p:sp>
      <p:pic>
        <p:nvPicPr>
          <p:cNvPr id="8" name="Рисунок 7" descr="http://arh-dou186.ru/wp-content/uploads/%D0%A0%D0%B8%D1%81%D1%83%D0%BD%D0%BE%D0%BA15.jpg"/>
          <p:cNvPicPr/>
          <p:nvPr/>
        </p:nvPicPr>
        <p:blipFill>
          <a:blip r:embed="rId2">
            <a:extLst/>
          </a:blip>
          <a:srcRect/>
          <a:stretch>
            <a:fillRect/>
          </a:stretch>
        </p:blipFill>
        <p:spPr bwMode="auto">
          <a:xfrm>
            <a:off x="1269876" y="764704"/>
            <a:ext cx="4500500" cy="5800667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9" name="Рисунок 8" descr="http://arh-dou186.ru/wp-content/uploads/%D0%A0%D0%B8%D1%81%D1%83%D0%BD%D0%BE%D0%BA21.jpg"/>
          <p:cNvPicPr/>
          <p:nvPr/>
        </p:nvPicPr>
        <p:blipFill>
          <a:blip r:embed="rId3">
            <a:extLst/>
          </a:blip>
          <a:srcRect/>
          <a:stretch>
            <a:fillRect/>
          </a:stretch>
        </p:blipFill>
        <p:spPr bwMode="auto">
          <a:xfrm>
            <a:off x="6526460" y="764704"/>
            <a:ext cx="4030613" cy="2748745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0" name="Рисунок 9" descr="http://arh-dou186.ru/wp-content/uploads/%D0%A0%D0%B8%D1%81%D1%83%D0%BD%D0%BE%D0%BA31.jpg"/>
          <p:cNvPicPr/>
          <p:nvPr/>
        </p:nvPicPr>
        <p:blipFill>
          <a:blip r:embed="rId4">
            <a:extLst/>
          </a:blip>
          <a:srcRect/>
          <a:stretch>
            <a:fillRect/>
          </a:stretch>
        </p:blipFill>
        <p:spPr bwMode="auto">
          <a:xfrm>
            <a:off x="6536654" y="3790145"/>
            <a:ext cx="4053185" cy="2704323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Прямоугольник 5"/>
          <p:cNvSpPr>
            <a:spLocks noChangeArrowheads="1"/>
          </p:cNvSpPr>
          <p:nvPr/>
        </p:nvSpPr>
        <p:spPr bwMode="auto">
          <a:xfrm>
            <a:off x="3783013" y="115888"/>
            <a:ext cx="422910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3200" b="1" u="sng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Дидактические игры </a:t>
            </a:r>
          </a:p>
        </p:txBody>
      </p:sp>
      <p:pic>
        <p:nvPicPr>
          <p:cNvPr id="7" name="Рисунок 6" descr="http://arh-dou186.ru/wp-content/uploads/%D0%A0%D0%B8%D1%81%D1%83%D0%BD%D0%BE%D0%BA51.jpg"/>
          <p:cNvPicPr/>
          <p:nvPr/>
        </p:nvPicPr>
        <p:blipFill>
          <a:blip r:embed="rId3">
            <a:extLst/>
          </a:blip>
          <a:srcRect/>
          <a:stretch>
            <a:fillRect/>
          </a:stretch>
        </p:blipFill>
        <p:spPr bwMode="auto">
          <a:xfrm>
            <a:off x="1773932" y="836712"/>
            <a:ext cx="5462191" cy="4968552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9" name="Picture 4" descr="F:\Северные промыслы\DSCN3739.JPG"/>
          <p:cNvPicPr/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>
            <a:off x="7606580" y="836712"/>
            <a:ext cx="3892078" cy="2625998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</p:pic>
      <p:pic>
        <p:nvPicPr>
          <p:cNvPr id="10" name="Picture 2" descr="F:\Северные промыслы\DSCN3745.JPG"/>
          <p:cNvPicPr/>
          <p:nvPr/>
        </p:nvPicPr>
        <p:blipFill>
          <a:blip r:embed="rId5" cstate="print">
            <a:extLst/>
          </a:blip>
          <a:srcRect/>
          <a:stretch>
            <a:fillRect/>
          </a:stretch>
        </p:blipFill>
        <p:spPr bwMode="auto">
          <a:xfrm>
            <a:off x="7606580" y="3789040"/>
            <a:ext cx="3791446" cy="2564309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://dou27.do.am/_nw/0/96757807.jpg"/>
          <p:cNvPicPr/>
          <p:nvPr/>
        </p:nvPicPr>
        <p:blipFill>
          <a:blip r:embed="rId2">
            <a:extLst/>
          </a:blip>
          <a:srcRect/>
          <a:stretch>
            <a:fillRect/>
          </a:stretch>
        </p:blipFill>
        <p:spPr bwMode="auto">
          <a:xfrm>
            <a:off x="477788" y="260648"/>
            <a:ext cx="4392488" cy="3384376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6" name="Рисунок 5" descr="http://dou27.do.am/_nw/0/53032344.jpg"/>
          <p:cNvPicPr/>
          <p:nvPr/>
        </p:nvPicPr>
        <p:blipFill>
          <a:blip r:embed="rId3">
            <a:extLst/>
          </a:blip>
          <a:srcRect/>
          <a:stretch>
            <a:fillRect/>
          </a:stretch>
        </p:blipFill>
        <p:spPr bwMode="auto">
          <a:xfrm>
            <a:off x="5374332" y="260649"/>
            <a:ext cx="4680520" cy="3384376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7" name="Рисунок 6" descr="http://dou27.do.am/_nw/0/37733972.jpg"/>
          <p:cNvPicPr/>
          <p:nvPr/>
        </p:nvPicPr>
        <p:blipFill>
          <a:blip r:embed="rId4">
            <a:extLst/>
          </a:blip>
          <a:srcRect/>
          <a:stretch>
            <a:fillRect/>
          </a:stretch>
        </p:blipFill>
        <p:spPr bwMode="auto">
          <a:xfrm>
            <a:off x="4078188" y="3933056"/>
            <a:ext cx="4536504" cy="2736304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Прямоугольник 4"/>
          <p:cNvSpPr>
            <a:spLocks noChangeArrowheads="1"/>
          </p:cNvSpPr>
          <p:nvPr/>
        </p:nvSpPr>
        <p:spPr bwMode="auto">
          <a:xfrm>
            <a:off x="1990725" y="620713"/>
            <a:ext cx="9237663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6600" b="1" u="sng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Спасибо за внимание!</a:t>
            </a:r>
          </a:p>
        </p:txBody>
      </p:sp>
      <p:pic>
        <p:nvPicPr>
          <p:cNvPr id="29698" name="Рисунок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2025" y="1989138"/>
            <a:ext cx="5299075" cy="3846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 noChangeArrowheads="1"/>
          </p:cNvSpPr>
          <p:nvPr>
            <p:ph idx="1"/>
          </p:nvPr>
        </p:nvSpPr>
        <p:spPr bwMode="auto">
          <a:xfrm>
            <a:off x="1125860" y="476672"/>
            <a:ext cx="9601200" cy="2042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indent="0" algn="ctr">
              <a:buNone/>
            </a:pPr>
            <a:r>
              <a:rPr lang="ru-RU" sz="2800" b="1" dirty="0">
                <a:solidFill>
                  <a:srgbClr val="660033"/>
                </a:solidFill>
                <a:latin typeface="Monotype Corsiva" pitchFamily="66" charset="0"/>
              </a:rPr>
              <a:t>Декоративно</a:t>
            </a:r>
            <a:r>
              <a:rPr lang="ru-RU" sz="2800" dirty="0">
                <a:solidFill>
                  <a:srgbClr val="660033"/>
                </a:solidFill>
                <a:latin typeface="Monotype Corsiva" pitchFamily="66" charset="0"/>
              </a:rPr>
              <a:t>-</a:t>
            </a:r>
            <a:r>
              <a:rPr lang="ru-RU" sz="2800" b="1" dirty="0">
                <a:solidFill>
                  <a:srgbClr val="660033"/>
                </a:solidFill>
                <a:latin typeface="Monotype Corsiva" pitchFamily="66" charset="0"/>
              </a:rPr>
              <a:t>прикладное</a:t>
            </a:r>
            <a:r>
              <a:rPr lang="ru-RU" sz="2800" dirty="0">
                <a:solidFill>
                  <a:srgbClr val="660033"/>
                </a:solidFill>
                <a:latin typeface="Monotype Corsiva" pitchFamily="66" charset="0"/>
              </a:rPr>
              <a:t> </a:t>
            </a:r>
            <a:r>
              <a:rPr lang="ru-RU" sz="2800" b="1" dirty="0">
                <a:solidFill>
                  <a:srgbClr val="660033"/>
                </a:solidFill>
                <a:latin typeface="Monotype Corsiva" pitchFamily="66" charset="0"/>
              </a:rPr>
              <a:t>искусство</a:t>
            </a:r>
            <a:r>
              <a:rPr lang="ru-RU" sz="2800" dirty="0">
                <a:solidFill>
                  <a:srgbClr val="660033"/>
                </a:solidFill>
                <a:latin typeface="Monotype Corsiva" pitchFamily="66" charset="0"/>
              </a:rPr>
              <a:t> </a:t>
            </a:r>
            <a:r>
              <a:rPr lang="ru-RU" sz="2800" dirty="0">
                <a:solidFill>
                  <a:srgbClr val="002060"/>
                </a:solidFill>
                <a:latin typeface="Monotype Corsiva" pitchFamily="66" charset="0"/>
              </a:rPr>
              <a:t>(от лат. </a:t>
            </a:r>
            <a:r>
              <a:rPr lang="ru-RU" sz="2800" dirty="0" err="1">
                <a:solidFill>
                  <a:srgbClr val="002060"/>
                </a:solidFill>
                <a:latin typeface="Monotype Corsiva" pitchFamily="66" charset="0"/>
              </a:rPr>
              <a:t>deco</a:t>
            </a:r>
            <a:r>
              <a:rPr lang="ru-RU" sz="2800" dirty="0">
                <a:solidFill>
                  <a:srgbClr val="002060"/>
                </a:solidFill>
                <a:latin typeface="Monotype Corsiva" pitchFamily="66" charset="0"/>
              </a:rPr>
              <a:t> — украшаю) — широкий раздел изобразительного </a:t>
            </a:r>
            <a:r>
              <a:rPr lang="ru-RU" sz="2800" b="1" dirty="0">
                <a:solidFill>
                  <a:srgbClr val="002060"/>
                </a:solidFill>
                <a:latin typeface="Monotype Corsiva" pitchFamily="66" charset="0"/>
              </a:rPr>
              <a:t>искусства</a:t>
            </a:r>
            <a:r>
              <a:rPr lang="ru-RU" sz="2800" dirty="0">
                <a:solidFill>
                  <a:srgbClr val="002060"/>
                </a:solidFill>
                <a:latin typeface="Monotype Corsiva" pitchFamily="66" charset="0"/>
              </a:rPr>
              <a:t>, который охватывает различные отрасли творческой деятельности, направленной на создание художественных изделий с утилитарными и художественными функциями.</a:t>
            </a:r>
          </a:p>
        </p:txBody>
      </p:sp>
      <p:pic>
        <p:nvPicPr>
          <p:cNvPr id="5" name="Рисунок 4" descr="http://ped-kopilka.ru/upload/blogs/24097_ba7c4d31937ede961f6a2baddb514cc2.jpg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5" t="-42982" r="-4795" b="50872"/>
          <a:stretch/>
        </p:blipFill>
        <p:spPr bwMode="auto">
          <a:xfrm rot="16200000">
            <a:off x="2449305" y="1169452"/>
            <a:ext cx="4163839" cy="652269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://ped-kopilka.ru/upload/blogs/24097_6a9a933e369be5cac6b679277600c27a.jpg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37"/>
          <a:stretch/>
        </p:blipFill>
        <p:spPr bwMode="auto">
          <a:xfrm rot="5400000">
            <a:off x="384277" y="2900313"/>
            <a:ext cx="3966728" cy="320364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://ped-kopilka.ru/upload/blogs/24097_a142a2dab41e8c67efc13347cc3b685c.jpg.jp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42"/>
          <a:stretch/>
        </p:blipFill>
        <p:spPr bwMode="auto">
          <a:xfrm rot="5400000">
            <a:off x="7877857" y="2679542"/>
            <a:ext cx="3993950" cy="36724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9513159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2"/>
          <p:cNvSpPr>
            <a:spLocks noGrp="1"/>
          </p:cNvSpPr>
          <p:nvPr>
            <p:ph type="title"/>
          </p:nvPr>
        </p:nvSpPr>
        <p:spPr>
          <a:xfrm>
            <a:off x="1178520" y="199601"/>
            <a:ext cx="9601200" cy="1143001"/>
          </a:xfrm>
        </p:spPr>
        <p:txBody>
          <a:bodyPr/>
          <a:lstStyle/>
          <a:p>
            <a:pPr algn="ctr" eaLnBrk="1" hangingPunct="1"/>
            <a:r>
              <a:rPr lang="ru-RU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Актуальность темы семинара</a:t>
            </a:r>
          </a:p>
        </p:txBody>
      </p:sp>
      <p:sp>
        <p:nvSpPr>
          <p:cNvPr id="16386" name="Объект 13"/>
          <p:cNvSpPr>
            <a:spLocks noGrp="1"/>
          </p:cNvSpPr>
          <p:nvPr>
            <p:ph idx="1"/>
          </p:nvPr>
        </p:nvSpPr>
        <p:spPr>
          <a:xfrm>
            <a:off x="1178520" y="1700808"/>
            <a:ext cx="9601200" cy="4495800"/>
          </a:xfrm>
        </p:spPr>
        <p:txBody>
          <a:bodyPr/>
          <a:lstStyle/>
          <a:p>
            <a:pPr eaLnBrk="1" hangingPunct="1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необходимость приобщения детей к истокам русской северной культуры и духовным традициям родного края;</a:t>
            </a:r>
          </a:p>
          <a:p>
            <a:pPr eaLnBrk="1" hangingPunct="1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необходимость обращения к народным промыслам (северные росписи), которые способствуют развитию художественной культуры ребенка;</a:t>
            </a:r>
          </a:p>
          <a:p>
            <a:pPr eaLnBrk="1" hangingPunct="1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воспитание патриотизма и ощущения единства со своим народом;</a:t>
            </a:r>
          </a:p>
          <a:p>
            <a:pPr eaLnBrk="1" hangingPunct="1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4. развитие способности различать оттенки цвета и особенности северной росписи</a:t>
            </a:r>
          </a:p>
          <a:p>
            <a:pPr marL="0" indent="0" eaLnBrk="1" hangingPunct="1">
              <a:buNone/>
            </a:pPr>
            <a:r>
              <a:rPr lang="ru-RU" sz="2800" b="1" dirty="0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</a:p>
        </p:txBody>
      </p:sp>
      <p:sp>
        <p:nvSpPr>
          <p:cNvPr id="5" name="Объект 13"/>
          <p:cNvSpPr txBox="1">
            <a:spLocks/>
          </p:cNvSpPr>
          <p:nvPr/>
        </p:nvSpPr>
        <p:spPr>
          <a:xfrm>
            <a:off x="1178520" y="5626127"/>
            <a:ext cx="9601200" cy="1500187"/>
          </a:xfrm>
          <a:prstGeom prst="rect">
            <a:avLst/>
          </a:prstGeom>
        </p:spPr>
        <p:txBody>
          <a:bodyPr>
            <a:normAutofit/>
          </a:bodyPr>
          <a:lstStyle>
            <a:lvl1pPr marL="223838" indent="-228600" algn="l" defTabSz="914400" rtl="0" eaLnBrk="1" latinLnBrk="0" hangingPunct="1">
              <a:lnSpc>
                <a:spcPct val="90000"/>
              </a:lnSpc>
              <a:spcBef>
                <a:spcPts val="16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5156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defTabSz="914400" rtl="0" eaLnBrk="1" latinLnBrk="0" hangingPunct="1">
              <a:spcBef>
                <a:spcPts val="600"/>
              </a:spcBef>
              <a:buFont typeface="Euphemia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74520" indent="-228600" algn="l" defTabSz="914400" rtl="0" eaLnBrk="1" latinLnBrk="0" hangingPunct="1">
              <a:spcBef>
                <a:spcPts val="600"/>
              </a:spcBef>
              <a:buFont typeface="Euphemia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48840" indent="-228600" algn="l" defTabSz="914400" rtl="0" eaLnBrk="1" latinLnBrk="0" hangingPunct="1">
              <a:spcBef>
                <a:spcPts val="600"/>
              </a:spcBef>
              <a:buFont typeface="Euphemia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23160" indent="-228600" algn="l" defTabSz="914400" rtl="0" eaLnBrk="1" latinLnBrk="0" hangingPunct="1">
              <a:spcBef>
                <a:spcPts val="600"/>
              </a:spcBef>
              <a:buFont typeface="Euphemia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Обосновать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роль северной росписи как средства развития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декоративно-прикладного искусства детей дошкольного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возраста. </a:t>
            </a: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b="1" dirty="0" smtClean="0">
              <a:solidFill>
                <a:srgbClr val="6600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>
          <a:xfrm>
            <a:off x="1198563" y="2997200"/>
            <a:ext cx="9601200" cy="527050"/>
          </a:xfrm>
        </p:spPr>
        <p:txBody>
          <a:bodyPr/>
          <a:lstStyle/>
          <a:p>
            <a:pPr algn="ctr" eaLnBrk="1" hangingPunct="1"/>
            <a:r>
              <a:rPr lang="ru-RU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7410" name="Объект 2"/>
          <p:cNvSpPr>
            <a:spLocks noGrp="1"/>
          </p:cNvSpPr>
          <p:nvPr>
            <p:ph idx="1"/>
          </p:nvPr>
        </p:nvSpPr>
        <p:spPr>
          <a:xfrm>
            <a:off x="1413892" y="1556792"/>
            <a:ext cx="9601200" cy="5143872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ru-RU" sz="28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8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азвитие в </a:t>
            </a:r>
            <a:r>
              <a:rPr lang="ru-RU" sz="2800" dirty="0" smtClean="0">
                <a:solidFill>
                  <a:srgbClr val="003399"/>
                </a:solidFill>
                <a:latin typeface="Times New Roman" pitchFamily="18" charset="0"/>
              </a:rPr>
              <a:t>декоративно-прикладной культуре</a:t>
            </a:r>
            <a:r>
              <a:rPr lang="ru-RU" sz="2800" dirty="0" smtClean="0">
                <a:solidFill>
                  <a:srgbClr val="003399"/>
                </a:solidFill>
              </a:rPr>
              <a:t> </a:t>
            </a:r>
            <a:r>
              <a:rPr lang="ru-RU" sz="28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детей дошкольного возраста будет проходить эффективно, если: </a:t>
            </a:r>
          </a:p>
          <a:p>
            <a:pPr eaLnBrk="1" hangingPunct="1"/>
            <a:r>
              <a:rPr lang="ru-RU" sz="28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- в работе с детьми будет применяться система последовательных занятий с использованием традиционного северного искусства – северные росписи. </a:t>
            </a:r>
          </a:p>
          <a:p>
            <a:pPr eaLnBrk="1" hangingPunct="1"/>
            <a:r>
              <a:rPr lang="ru-RU" sz="28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ознакомление с северными росписями будет, как средство развития художественной культуры детей дошкольного возраста.</a:t>
            </a:r>
          </a:p>
          <a:p>
            <a:pPr eaLnBrk="1" hangingPunct="1"/>
            <a:endParaRPr lang="ru-RU" dirty="0" smtClean="0">
              <a:solidFill>
                <a:srgbClr val="003399"/>
              </a:solidFill>
            </a:endParaRPr>
          </a:p>
        </p:txBody>
      </p:sp>
      <p:sp>
        <p:nvSpPr>
          <p:cNvPr id="5" name="Заголовок 12"/>
          <p:cNvSpPr txBox="1">
            <a:spLocks/>
          </p:cNvSpPr>
          <p:nvPr/>
        </p:nvSpPr>
        <p:spPr bwMode="auto">
          <a:xfrm>
            <a:off x="1178520" y="199601"/>
            <a:ext cx="9601200" cy="114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Euphemia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Euphemia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Euphemia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Euphemia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Euphemia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Euphemia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Euphemia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Euphemia" pitchFamily="34" charset="0"/>
              </a:defRPr>
            </a:lvl9pPr>
          </a:lstStyle>
          <a:p>
            <a:pPr algn="ctr" eaLnBrk="1" hangingPunct="1"/>
            <a:r>
              <a:rPr lang="ru-RU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Гипотеза темы семинара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Box 6"/>
          <p:cNvSpPr txBox="1">
            <a:spLocks noChangeArrowheads="1"/>
          </p:cNvSpPr>
          <p:nvPr/>
        </p:nvSpPr>
        <p:spPr bwMode="auto">
          <a:xfrm>
            <a:off x="622300" y="404813"/>
            <a:ext cx="42989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660033"/>
                </a:solidFill>
                <a:latin typeface="Euphemia" pitchFamily="34" charset="0"/>
              </a:rPr>
              <a:t>«Художественная культура –</a:t>
            </a:r>
          </a:p>
          <a:p>
            <a:r>
              <a:rPr lang="ru-RU" b="1" dirty="0">
                <a:solidFill>
                  <a:srgbClr val="660033"/>
                </a:solidFill>
                <a:latin typeface="Euphemia" pitchFamily="34" charset="0"/>
              </a:rPr>
              <a:t> это мир воплощенных ценностей».</a:t>
            </a:r>
          </a:p>
          <a:p>
            <a:r>
              <a:rPr lang="ru-RU" b="1" dirty="0">
                <a:solidFill>
                  <a:srgbClr val="660033"/>
                </a:solidFill>
                <a:latin typeface="Euphemia" pitchFamily="34" charset="0"/>
              </a:rPr>
              <a:t> (Н.З. Чавчавадзе</a:t>
            </a:r>
            <a:r>
              <a:rPr lang="ru-RU" dirty="0">
                <a:solidFill>
                  <a:srgbClr val="660033"/>
                </a:solidFill>
                <a:latin typeface="Euphemia" pitchFamily="34" charset="0"/>
              </a:rPr>
              <a:t>)</a:t>
            </a:r>
          </a:p>
        </p:txBody>
      </p:sp>
      <p:graphicFrame>
        <p:nvGraphicFramePr>
          <p:cNvPr id="8" name="Схема 7"/>
          <p:cNvGraphicFramePr/>
          <p:nvPr/>
        </p:nvGraphicFramePr>
        <p:xfrm>
          <a:off x="3142084" y="0"/>
          <a:ext cx="8928992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Box 5"/>
          <p:cNvSpPr txBox="1">
            <a:spLocks noChangeArrowheads="1"/>
          </p:cNvSpPr>
          <p:nvPr/>
        </p:nvSpPr>
        <p:spPr bwMode="auto">
          <a:xfrm>
            <a:off x="2278063" y="0"/>
            <a:ext cx="9123362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Средства развития в декоративно-прикладной  культуре</a:t>
            </a:r>
          </a:p>
          <a:p>
            <a:pPr algn="ctr"/>
            <a:r>
              <a:rPr lang="ru-RU" sz="3200" b="1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детей дошкольного возраста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837761" y="1664105"/>
            <a:ext cx="3272444" cy="2112019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Основа красоты: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разнообразие красок,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форм, звуков и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их сочетание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21610" y="1734193"/>
            <a:ext cx="3436990" cy="2308324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Эстетика быта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Жить в красоте,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замечать красоту,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поддерживать 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создавать красоту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вокруг себя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5820" y="3933056"/>
            <a:ext cx="4937676" cy="2585323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u="sng" dirty="0">
                <a:solidFill>
                  <a:srgbClr val="002060"/>
                </a:solidFill>
                <a:latin typeface="+mn-lt"/>
                <a:cs typeface="+mn-cs"/>
              </a:rPr>
              <a:t>Художественная деятельность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u="sng" dirty="0">
              <a:solidFill>
                <a:srgbClr val="002060"/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2060"/>
                </a:solidFill>
                <a:latin typeface="+mn-lt"/>
                <a:cs typeface="+mn-cs"/>
              </a:rPr>
              <a:t>Театрализованные игры,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2060"/>
                </a:solidFill>
                <a:latin typeface="+mn-lt"/>
                <a:cs typeface="+mn-cs"/>
              </a:rPr>
              <a:t> словесно-художественное творчество,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2060"/>
                </a:solidFill>
                <a:latin typeface="+mn-lt"/>
                <a:cs typeface="+mn-cs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+mn-lt"/>
                <a:cs typeface="+mn-cs"/>
              </a:rPr>
              <a:t>музицирование</a:t>
            </a:r>
            <a:r>
              <a:rPr lang="ru-RU" dirty="0">
                <a:solidFill>
                  <a:srgbClr val="002060"/>
                </a:solidFill>
                <a:latin typeface="+mn-lt"/>
                <a:cs typeface="+mn-cs"/>
              </a:rPr>
              <a:t>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2060"/>
                </a:solidFill>
                <a:latin typeface="+mn-lt"/>
                <a:cs typeface="+mn-cs"/>
              </a:rPr>
              <a:t> изобразительная 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2060"/>
                </a:solidFill>
                <a:latin typeface="+mn-lt"/>
                <a:cs typeface="+mn-cs"/>
              </a:rPr>
              <a:t> декоративно-прикладная практика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38428" y="4348554"/>
            <a:ext cx="3456384" cy="1754326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u="sng" dirty="0">
                <a:solidFill>
                  <a:srgbClr val="002060"/>
                </a:solidFill>
                <a:latin typeface="+mn-lt"/>
                <a:cs typeface="+mn-cs"/>
              </a:rPr>
              <a:t>Искусство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002060"/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2060"/>
                </a:solidFill>
                <a:latin typeface="+mn-lt"/>
                <a:cs typeface="+mn-cs"/>
              </a:rPr>
              <a:t>Изобразительное искусство,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2060"/>
                </a:solidFill>
                <a:latin typeface="+mn-lt"/>
                <a:cs typeface="+mn-cs"/>
              </a:rPr>
              <a:t>музыка, литература,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2060"/>
                </a:solidFill>
                <a:latin typeface="+mn-lt"/>
                <a:cs typeface="+mn-cs"/>
              </a:rPr>
              <a:t>архитектура, театр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Box 4"/>
          <p:cNvSpPr txBox="1">
            <a:spLocks noChangeArrowheads="1"/>
          </p:cNvSpPr>
          <p:nvPr/>
        </p:nvSpPr>
        <p:spPr bwMode="auto">
          <a:xfrm>
            <a:off x="1917700" y="260350"/>
            <a:ext cx="88915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400" b="1" u="sng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Северная роспись – часть развития художественной культуры</a:t>
            </a:r>
          </a:p>
        </p:txBody>
      </p:sp>
      <p:cxnSp>
        <p:nvCxnSpPr>
          <p:cNvPr id="6" name="Прямая со стрелкой 5"/>
          <p:cNvCxnSpPr/>
          <p:nvPr/>
        </p:nvCxnSpPr>
        <p:spPr>
          <a:xfrm flipH="1">
            <a:off x="2206625" y="735013"/>
            <a:ext cx="595313" cy="73183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4243388" y="722313"/>
            <a:ext cx="4762" cy="74453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6970713" y="696913"/>
            <a:ext cx="0" cy="76993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9694863" y="696913"/>
            <a:ext cx="241300" cy="76993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86" name="TextBox 15"/>
          <p:cNvSpPr txBox="1">
            <a:spLocks noChangeArrowheads="1"/>
          </p:cNvSpPr>
          <p:nvPr/>
        </p:nvSpPr>
        <p:spPr bwMode="auto">
          <a:xfrm>
            <a:off x="476250" y="1700213"/>
            <a:ext cx="2027238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Отражение </a:t>
            </a:r>
          </a:p>
          <a:p>
            <a:r>
              <a:rPr lang="ru-RU" sz="2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художественной </a:t>
            </a:r>
          </a:p>
          <a:p>
            <a:r>
              <a:rPr lang="ru-RU" sz="2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традиции нации</a:t>
            </a:r>
          </a:p>
        </p:txBody>
      </p:sp>
      <p:sp>
        <p:nvSpPr>
          <p:cNvPr id="20487" name="TextBox 16"/>
          <p:cNvSpPr txBox="1">
            <a:spLocks noChangeArrowheads="1"/>
          </p:cNvSpPr>
          <p:nvPr/>
        </p:nvSpPr>
        <p:spPr bwMode="auto">
          <a:xfrm>
            <a:off x="2998788" y="1700213"/>
            <a:ext cx="205263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Художественный</a:t>
            </a:r>
          </a:p>
          <a:p>
            <a:r>
              <a:rPr lang="ru-RU" sz="2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опыт народа</a:t>
            </a:r>
          </a:p>
        </p:txBody>
      </p:sp>
      <p:sp>
        <p:nvSpPr>
          <p:cNvPr id="20488" name="TextBox 17"/>
          <p:cNvSpPr txBox="1">
            <a:spLocks noChangeArrowheads="1"/>
          </p:cNvSpPr>
          <p:nvPr/>
        </p:nvSpPr>
        <p:spPr bwMode="auto">
          <a:xfrm>
            <a:off x="6338888" y="1700213"/>
            <a:ext cx="170338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Историческая</a:t>
            </a:r>
          </a:p>
          <a:p>
            <a:r>
              <a:rPr lang="ru-RU" sz="2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память</a:t>
            </a:r>
          </a:p>
        </p:txBody>
      </p:sp>
      <p:sp>
        <p:nvSpPr>
          <p:cNvPr id="20489" name="TextBox 18"/>
          <p:cNvSpPr txBox="1">
            <a:spLocks noChangeArrowheads="1"/>
          </p:cNvSpPr>
          <p:nvPr/>
        </p:nvSpPr>
        <p:spPr bwMode="auto">
          <a:xfrm>
            <a:off x="9118600" y="1563688"/>
            <a:ext cx="206216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Миропонимание</a:t>
            </a:r>
          </a:p>
          <a:p>
            <a:r>
              <a:rPr lang="ru-RU" sz="2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Мировосприятие</a:t>
            </a:r>
          </a:p>
        </p:txBody>
      </p:sp>
      <p:sp>
        <p:nvSpPr>
          <p:cNvPr id="20490" name="TextBox 19"/>
          <p:cNvSpPr txBox="1">
            <a:spLocks noChangeArrowheads="1"/>
          </p:cNvSpPr>
          <p:nvPr/>
        </p:nvSpPr>
        <p:spPr bwMode="auto">
          <a:xfrm>
            <a:off x="5226050" y="2716213"/>
            <a:ext cx="11493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400" b="1" u="sng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Задачи</a:t>
            </a:r>
          </a:p>
        </p:txBody>
      </p:sp>
      <p:sp>
        <p:nvSpPr>
          <p:cNvPr id="20491" name="TextBox 20"/>
          <p:cNvSpPr txBox="1">
            <a:spLocks noChangeArrowheads="1"/>
          </p:cNvSpPr>
          <p:nvPr/>
        </p:nvSpPr>
        <p:spPr bwMode="auto">
          <a:xfrm>
            <a:off x="852488" y="3251200"/>
            <a:ext cx="8810625" cy="332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>
                <a:latin typeface="Euphemia" pitchFamily="34" charset="0"/>
              </a:rPr>
              <a:t>1</a:t>
            </a:r>
            <a:r>
              <a:rPr lang="ru-RU" sz="2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воспитание у детей интереса к народному искусству;</a:t>
            </a:r>
          </a:p>
          <a:p>
            <a:pPr>
              <a:lnSpc>
                <a:spcPct val="150000"/>
              </a:lnSpc>
            </a:pPr>
            <a:r>
              <a:rPr lang="ru-RU" sz="2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развитие творческих способностей, эстетического и художественного вкуса;</a:t>
            </a:r>
          </a:p>
          <a:p>
            <a:pPr>
              <a:lnSpc>
                <a:spcPct val="150000"/>
              </a:lnSpc>
            </a:pPr>
            <a:r>
              <a:rPr lang="ru-RU" sz="2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формирование умений и навыков графического письма;</a:t>
            </a:r>
          </a:p>
          <a:p>
            <a:pPr>
              <a:lnSpc>
                <a:spcPct val="150000"/>
              </a:lnSpc>
            </a:pPr>
            <a:r>
              <a:rPr lang="ru-RU" sz="2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4. воспитание чувства коллективизма, патриотизма, </a:t>
            </a:r>
          </a:p>
          <a:p>
            <a:pPr>
              <a:lnSpc>
                <a:spcPct val="150000"/>
              </a:lnSpc>
            </a:pPr>
            <a:r>
              <a:rPr lang="ru-RU" sz="2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приобщение к общественно полезной деятельности;</a:t>
            </a:r>
          </a:p>
          <a:p>
            <a:pPr>
              <a:lnSpc>
                <a:spcPct val="150000"/>
              </a:lnSpc>
            </a:pPr>
            <a:r>
              <a:rPr lang="ru-RU" sz="2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5. повышение ответственности за сохранение и развитие традиций </a:t>
            </a:r>
          </a:p>
          <a:p>
            <a:pPr>
              <a:lnSpc>
                <a:spcPct val="150000"/>
              </a:lnSpc>
            </a:pPr>
            <a:r>
              <a:rPr lang="ru-RU" sz="2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Русского Севера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Box 7"/>
          <p:cNvSpPr txBox="1">
            <a:spLocks noChangeArrowheads="1"/>
          </p:cNvSpPr>
          <p:nvPr/>
        </p:nvSpPr>
        <p:spPr bwMode="auto">
          <a:xfrm>
            <a:off x="3740150" y="188913"/>
            <a:ext cx="516731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3600" b="1" u="sng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Основные направления</a:t>
            </a:r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7750175" y="814388"/>
            <a:ext cx="576263" cy="57785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H="1">
            <a:off x="4006850" y="835025"/>
            <a:ext cx="574675" cy="43497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08" name="TextBox 12"/>
          <p:cNvSpPr txBox="1">
            <a:spLocks noChangeArrowheads="1"/>
          </p:cNvSpPr>
          <p:nvPr/>
        </p:nvSpPr>
        <p:spPr bwMode="auto">
          <a:xfrm>
            <a:off x="719138" y="1304925"/>
            <a:ext cx="33099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Общевоспитательная работа</a:t>
            </a:r>
          </a:p>
        </p:txBody>
      </p:sp>
      <p:sp>
        <p:nvSpPr>
          <p:cNvPr id="21509" name="TextBox 13"/>
          <p:cNvSpPr txBox="1">
            <a:spLocks noChangeArrowheads="1"/>
          </p:cNvSpPr>
          <p:nvPr/>
        </p:nvSpPr>
        <p:spPr bwMode="auto">
          <a:xfrm>
            <a:off x="6864350" y="1350963"/>
            <a:ext cx="38004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Специальное</a:t>
            </a:r>
            <a:r>
              <a:rPr lang="ru-RU" sz="2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обучение детей </a:t>
            </a:r>
          </a:p>
        </p:txBody>
      </p:sp>
      <p:cxnSp>
        <p:nvCxnSpPr>
          <p:cNvPr id="15" name="Прямая со стрелкой 14"/>
          <p:cNvCxnSpPr/>
          <p:nvPr/>
        </p:nvCxnSpPr>
        <p:spPr>
          <a:xfrm flipH="1">
            <a:off x="2422525" y="1687513"/>
            <a:ext cx="0" cy="24923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9094788" y="1812925"/>
            <a:ext cx="0" cy="32067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12" name="TextBox 21"/>
          <p:cNvSpPr txBox="1">
            <a:spLocks noChangeArrowheads="1"/>
          </p:cNvSpPr>
          <p:nvPr/>
        </p:nvSpPr>
        <p:spPr bwMode="auto">
          <a:xfrm>
            <a:off x="454025" y="2120900"/>
            <a:ext cx="393541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Эмоционально-интеллектуальный</a:t>
            </a:r>
          </a:p>
          <a:p>
            <a:pPr algn="ctr"/>
            <a:r>
              <a:rPr lang="ru-RU" sz="2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опыт</a:t>
            </a:r>
          </a:p>
        </p:txBody>
      </p:sp>
      <p:sp>
        <p:nvSpPr>
          <p:cNvPr id="21513" name="TextBox 22"/>
          <p:cNvSpPr txBox="1">
            <a:spLocks noChangeArrowheads="1"/>
          </p:cNvSpPr>
          <p:nvPr/>
        </p:nvSpPr>
        <p:spPr bwMode="auto">
          <a:xfrm>
            <a:off x="7745413" y="2170113"/>
            <a:ext cx="31908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Цикл специальных занятий</a:t>
            </a:r>
          </a:p>
        </p:txBody>
      </p:sp>
      <p:sp>
        <p:nvSpPr>
          <p:cNvPr id="21514" name="Прямоугольник 23"/>
          <p:cNvSpPr>
            <a:spLocks noChangeArrowheads="1"/>
          </p:cNvSpPr>
          <p:nvPr/>
        </p:nvSpPr>
        <p:spPr bwMode="auto">
          <a:xfrm>
            <a:off x="5022850" y="2924175"/>
            <a:ext cx="2387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u="sng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Методы работы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54025" y="3579813"/>
            <a:ext cx="10133013" cy="831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ru-RU" sz="2400" b="1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Наблюдение</a:t>
            </a:r>
            <a:r>
              <a:rPr lang="ru-RU" b="1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наблюдения в природе, целевые прогулки, экскурсии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477838" y="4081463"/>
            <a:ext cx="11329987" cy="83026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ru-RU" sz="2400" b="1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Обследование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Видеофильмы, презентации, рассматривание образцов Северной росписи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517" name="Прямоугольник 26"/>
          <p:cNvSpPr>
            <a:spLocks noChangeArrowheads="1"/>
          </p:cNvSpPr>
          <p:nvPr/>
        </p:nvSpPr>
        <p:spPr bwMode="auto">
          <a:xfrm>
            <a:off x="477838" y="4606925"/>
            <a:ext cx="1055211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ru-RU" sz="2400" b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Образец воспитателя</a:t>
            </a:r>
            <a:r>
              <a:rPr lang="ru-RU" sz="240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прямой, неоконченный, примерный, поэтапный</a:t>
            </a:r>
            <a:r>
              <a:rPr lang="ru-RU" sz="2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1518" name="Прямоугольник 28"/>
          <p:cNvSpPr>
            <a:spLocks noChangeArrowheads="1"/>
          </p:cNvSpPr>
          <p:nvPr/>
        </p:nvSpPr>
        <p:spPr bwMode="auto">
          <a:xfrm>
            <a:off x="477838" y="5573713"/>
            <a:ext cx="1068228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ru-RU" sz="2400" b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Художественное слово, музыка </a:t>
            </a:r>
          </a:p>
        </p:txBody>
      </p:sp>
      <p:sp>
        <p:nvSpPr>
          <p:cNvPr id="21519" name="Прямоугольник 29"/>
          <p:cNvSpPr>
            <a:spLocks noChangeArrowheads="1"/>
          </p:cNvSpPr>
          <p:nvPr/>
        </p:nvSpPr>
        <p:spPr bwMode="auto">
          <a:xfrm>
            <a:off x="463550" y="5091113"/>
            <a:ext cx="25908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ru-RU" sz="2400" b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Показ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477838" y="6030913"/>
            <a:ext cx="11088687" cy="10160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ru-RU" sz="2400" b="1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Дидактические игры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«Собери узор», </a:t>
            </a:r>
            <a:r>
              <a:rPr lang="ru-RU" dirty="0">
                <a:latin typeface="+mn-lt"/>
                <a:cs typeface="+mn-cs"/>
              </a:rPr>
              <a:t>«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Найди отличия», «Что лишнее?»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endParaRPr lang="ru-RU" sz="2400" b="1" dirty="0">
              <a:solidFill>
                <a:srgbClr val="6600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Box 2"/>
          <p:cNvSpPr txBox="1">
            <a:spLocks noChangeArrowheads="1"/>
          </p:cNvSpPr>
          <p:nvPr/>
        </p:nvSpPr>
        <p:spPr bwMode="auto">
          <a:xfrm>
            <a:off x="1414463" y="260350"/>
            <a:ext cx="839787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3600">
                <a:latin typeface="Euphemia" pitchFamily="34" charset="0"/>
              </a:rPr>
              <a:t> </a:t>
            </a:r>
            <a:r>
              <a:rPr lang="ru-RU" sz="2400" b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Задания дошкольникам для художественно-эстетического</a:t>
            </a:r>
          </a:p>
          <a:p>
            <a:pPr algn="ctr"/>
            <a:r>
              <a:rPr lang="ru-RU" sz="2400" b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развития  в декоративно-прикладном искусстве</a:t>
            </a:r>
          </a:p>
        </p:txBody>
      </p:sp>
      <p:graphicFrame>
        <p:nvGraphicFramePr>
          <p:cNvPr id="5" name="Схема 4"/>
          <p:cNvGraphicFramePr/>
          <p:nvPr/>
        </p:nvGraphicFramePr>
        <p:xfrm>
          <a:off x="251520" y="1844824"/>
          <a:ext cx="8640960" cy="35696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3555" name="Рисунок 6"/>
          <p:cNvPicPr>
            <a:picLocks noChangeAspect="1"/>
          </p:cNvPicPr>
          <p:nvPr/>
        </p:nvPicPr>
        <p:blipFill>
          <a:blip r:embed="rId7"/>
          <a:srcRect l="4614" r="4666"/>
          <a:stretch>
            <a:fillRect/>
          </a:stretch>
        </p:blipFill>
        <p:spPr bwMode="auto">
          <a:xfrm>
            <a:off x="9118600" y="2420938"/>
            <a:ext cx="2822575" cy="256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Безмятежность 16 х 9">
  <a:themeElements>
    <a:clrScheme name="Serenity_16x9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9532183_TF02801109_TF02801109" id="{1C06BAA0-3930-493B-AD60-9265984A33DD}" vid="{F056C7C8-BEFB-4DDF-85DC-215FA76949EE}"/>
    </a:ext>
  </a:extLst>
</a:theme>
</file>

<file path=ppt/theme/theme2.xml><?xml version="1.0" encoding="utf-8"?>
<a:theme xmlns:a="http://schemas.openxmlformats.org/drawingml/2006/main" name="Тема Office">
  <a:themeElements>
    <a:clrScheme name="Serenity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Serenity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на тему природы с аурой безмятежности (широкоэкранный формат)</Template>
  <TotalTime>164</TotalTime>
  <Words>571</Words>
  <Application>Microsoft Office PowerPoint</Application>
  <PresentationFormat>Произвольный</PresentationFormat>
  <Paragraphs>106</Paragraphs>
  <Slides>17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4" baseType="lpstr">
      <vt:lpstr>Arial</vt:lpstr>
      <vt:lpstr>Calibri</vt:lpstr>
      <vt:lpstr>Euphemia</vt:lpstr>
      <vt:lpstr>Monotype Corsiva</vt:lpstr>
      <vt:lpstr>Times New Roman</vt:lpstr>
      <vt:lpstr>Wingdings</vt:lpstr>
      <vt:lpstr>Безмятежность 16 х 9</vt:lpstr>
      <vt:lpstr>МБДОУ «Детский сад №2 «Рябинка»   </vt:lpstr>
      <vt:lpstr>Презентация PowerPoint</vt:lpstr>
      <vt:lpstr>Актуальность темы семинара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МБДОУ «Детский сад №2 «Рябинка»</dc:title>
  <dc:creator>1</dc:creator>
  <cp:lastModifiedBy>1</cp:lastModifiedBy>
  <cp:revision>24</cp:revision>
  <dcterms:created xsi:type="dcterms:W3CDTF">2018-11-16T07:38:45Z</dcterms:created>
  <dcterms:modified xsi:type="dcterms:W3CDTF">2018-11-19T13:33:43Z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  <property fmtid="{D5CDD505-2E9C-101B-9397-08002B2CF9AE}" pid="8" name="DirectSourceMarket">
    <vt:lpwstr/>
  </property>
  <property fmtid="{D5CDD505-2E9C-101B-9397-08002B2CF9AE}" pid="9" name="ApprovalStatus">
    <vt:lpwstr>InProgress</vt:lpwstr>
  </property>
  <property fmtid="{D5CDD505-2E9C-101B-9397-08002B2CF9AE}" pid="10" name="MarketSpecific">
    <vt:lpwstr>0</vt:lpwstr>
  </property>
  <property fmtid="{D5CDD505-2E9C-101B-9397-08002B2CF9AE}" pid="11" name="LocComments">
    <vt:lpwstr/>
  </property>
  <property fmtid="{D5CDD505-2E9C-101B-9397-08002B2CF9AE}" pid="12" name="ThumbnailAssetId">
    <vt:lpwstr/>
  </property>
  <property fmtid="{D5CDD505-2E9C-101B-9397-08002B2CF9AE}" pid="13" name="PrimaryImageGen">
    <vt:lpwstr>0</vt:lpwstr>
  </property>
  <property fmtid="{D5CDD505-2E9C-101B-9397-08002B2CF9AE}" pid="14" name="LegacyData">
    <vt:lpwstr/>
  </property>
  <property fmtid="{D5CDD505-2E9C-101B-9397-08002B2CF9AE}" pid="15" name="LocRecommendedHandoff">
    <vt:lpwstr/>
  </property>
  <property fmtid="{D5CDD505-2E9C-101B-9397-08002B2CF9AE}" pid="16" name="BusinessGroup">
    <vt:lpwstr/>
  </property>
  <property fmtid="{D5CDD505-2E9C-101B-9397-08002B2CF9AE}" pid="17" name="BlockPublish">
    <vt:lpwstr>0</vt:lpwstr>
  </property>
  <property fmtid="{D5CDD505-2E9C-101B-9397-08002B2CF9AE}" pid="18" name="TPFriendlyName">
    <vt:lpwstr/>
  </property>
  <property fmtid="{D5CDD505-2E9C-101B-9397-08002B2CF9AE}" pid="19" name="NumericId">
    <vt:lpwstr/>
  </property>
  <property fmtid="{D5CDD505-2E9C-101B-9397-08002B2CF9AE}" pid="20" name="APEditor">
    <vt:lpwstr/>
  </property>
  <property fmtid="{D5CDD505-2E9C-101B-9397-08002B2CF9AE}" pid="21" name="SourceTitle">
    <vt:lpwstr/>
  </property>
  <property fmtid="{D5CDD505-2E9C-101B-9397-08002B2CF9AE}" pid="22" name="OpenTemplate">
    <vt:lpwstr>1</vt:lpwstr>
  </property>
  <property fmtid="{D5CDD505-2E9C-101B-9397-08002B2CF9AE}" pid="23" name="UALocComments">
    <vt:lpwstr/>
  </property>
  <property fmtid="{D5CDD505-2E9C-101B-9397-08002B2CF9AE}" pid="24" name="ParentAssetId">
    <vt:lpwstr/>
  </property>
  <property fmtid="{D5CDD505-2E9C-101B-9397-08002B2CF9AE}" pid="25" name="IntlLangReviewDate">
    <vt:lpwstr/>
  </property>
  <property fmtid="{D5CDD505-2E9C-101B-9397-08002B2CF9AE}" pid="26" name="FeatureTagsTaxHTField0">
    <vt:lpwstr/>
  </property>
  <property fmtid="{D5CDD505-2E9C-101B-9397-08002B2CF9AE}" pid="27" name="PublishStatusLookup">
    <vt:lpwstr>1360506;#</vt:lpwstr>
  </property>
  <property fmtid="{D5CDD505-2E9C-101B-9397-08002B2CF9AE}" pid="28" name="Providers">
    <vt:lpwstr/>
  </property>
  <property fmtid="{D5CDD505-2E9C-101B-9397-08002B2CF9AE}" pid="29" name="MachineTranslated">
    <vt:lpwstr>0</vt:lpwstr>
  </property>
  <property fmtid="{D5CDD505-2E9C-101B-9397-08002B2CF9AE}" pid="30" name="OriginalSourceMarket">
    <vt:lpwstr/>
  </property>
  <property fmtid="{D5CDD505-2E9C-101B-9397-08002B2CF9AE}" pid="31" name="APDescription">
    <vt:lpwstr/>
  </property>
  <property fmtid="{D5CDD505-2E9C-101B-9397-08002B2CF9AE}" pid="32" name="ClipArtFilename">
    <vt:lpwstr/>
  </property>
  <property fmtid="{D5CDD505-2E9C-101B-9397-08002B2CF9AE}" pid="33" name="ContentItem">
    <vt:lpwstr/>
  </property>
  <property fmtid="{D5CDD505-2E9C-101B-9397-08002B2CF9AE}" pid="34" name="TPInstallLocation">
    <vt:lpwstr/>
  </property>
  <property fmtid="{D5CDD505-2E9C-101B-9397-08002B2CF9AE}" pid="35" name="PublishTargets">
    <vt:lpwstr>OfficeOnlineVNext</vt:lpwstr>
  </property>
  <property fmtid="{D5CDD505-2E9C-101B-9397-08002B2CF9AE}" pid="36" name="TimesCloned">
    <vt:lpwstr/>
  </property>
  <property fmtid="{D5CDD505-2E9C-101B-9397-08002B2CF9AE}" pid="37" name="AssetStart">
    <vt:lpwstr>2011-12-12T18:37:00Z</vt:lpwstr>
  </property>
  <property fmtid="{D5CDD505-2E9C-101B-9397-08002B2CF9AE}" pid="38" name="Provider">
    <vt:lpwstr/>
  </property>
  <property fmtid="{D5CDD505-2E9C-101B-9397-08002B2CF9AE}" pid="39" name="AcquiredFrom">
    <vt:lpwstr>Internal MS</vt:lpwstr>
  </property>
  <property fmtid="{D5CDD505-2E9C-101B-9397-08002B2CF9AE}" pid="40" name="FriendlyTitle">
    <vt:lpwstr/>
  </property>
  <property fmtid="{D5CDD505-2E9C-101B-9397-08002B2CF9AE}" pid="41" name="LastHandOff">
    <vt:lpwstr/>
  </property>
  <property fmtid="{D5CDD505-2E9C-101B-9397-08002B2CF9AE}" pid="42" name="TPClientViewer">
    <vt:lpwstr/>
  </property>
  <property fmtid="{D5CDD505-2E9C-101B-9397-08002B2CF9AE}" pid="43" name="UACurrentWords">
    <vt:lpwstr/>
  </property>
  <property fmtid="{D5CDD505-2E9C-101B-9397-08002B2CF9AE}" pid="44" name="ArtSampleDocs">
    <vt:lpwstr/>
  </property>
  <property fmtid="{D5CDD505-2E9C-101B-9397-08002B2CF9AE}" pid="45" name="UALocRecommendation">
    <vt:lpwstr>Localize</vt:lpwstr>
  </property>
  <property fmtid="{D5CDD505-2E9C-101B-9397-08002B2CF9AE}" pid="46" name="Manager">
    <vt:lpwstr/>
  </property>
  <property fmtid="{D5CDD505-2E9C-101B-9397-08002B2CF9AE}" pid="47" name="ShowIn">
    <vt:lpwstr>Show everywhere</vt:lpwstr>
  </property>
  <property fmtid="{D5CDD505-2E9C-101B-9397-08002B2CF9AE}" pid="48" name="UANotes">
    <vt:lpwstr/>
  </property>
  <property fmtid="{D5CDD505-2E9C-101B-9397-08002B2CF9AE}" pid="49" name="TemplateStatus">
    <vt:lpwstr>Complete</vt:lpwstr>
  </property>
  <property fmtid="{D5CDD505-2E9C-101B-9397-08002B2CF9AE}" pid="50" name="InternalTagsTaxHTField0">
    <vt:lpwstr/>
  </property>
  <property fmtid="{D5CDD505-2E9C-101B-9397-08002B2CF9AE}" pid="51" name="CSXHash">
    <vt:lpwstr/>
  </property>
  <property fmtid="{D5CDD505-2E9C-101B-9397-08002B2CF9AE}" pid="52" name="Downloads">
    <vt:lpwstr>0</vt:lpwstr>
  </property>
  <property fmtid="{D5CDD505-2E9C-101B-9397-08002B2CF9AE}" pid="53" name="VoteCount">
    <vt:lpwstr/>
  </property>
  <property fmtid="{D5CDD505-2E9C-101B-9397-08002B2CF9AE}" pid="54" name="OOCacheId">
    <vt:lpwstr/>
  </property>
  <property fmtid="{D5CDD505-2E9C-101B-9397-08002B2CF9AE}" pid="55" name="IsDeleted">
    <vt:lpwstr>0</vt:lpwstr>
  </property>
  <property fmtid="{D5CDD505-2E9C-101B-9397-08002B2CF9AE}" pid="56" name="AssetExpire">
    <vt:lpwstr>2035-01-01T13:00:00Z</vt:lpwstr>
  </property>
  <property fmtid="{D5CDD505-2E9C-101B-9397-08002B2CF9AE}" pid="57" name="DSATActionTaken">
    <vt:lpwstr/>
  </property>
  <property fmtid="{D5CDD505-2E9C-101B-9397-08002B2CF9AE}" pid="58" name="CSXSubmissionMarket">
    <vt:lpwstr/>
  </property>
  <property fmtid="{D5CDD505-2E9C-101B-9397-08002B2CF9AE}" pid="59" name="TPExecutable">
    <vt:lpwstr/>
  </property>
  <property fmtid="{D5CDD505-2E9C-101B-9397-08002B2CF9AE}" pid="60" name="SubmitterId">
    <vt:lpwstr/>
  </property>
  <property fmtid="{D5CDD505-2E9C-101B-9397-08002B2CF9AE}" pid="61" name="EditorialTags">
    <vt:lpwstr/>
  </property>
  <property fmtid="{D5CDD505-2E9C-101B-9397-08002B2CF9AE}" pid="62" name="ApprovalLog">
    <vt:lpwstr/>
  </property>
  <property fmtid="{D5CDD505-2E9C-101B-9397-08002B2CF9AE}" pid="63" name="AssetType">
    <vt:lpwstr>TP</vt:lpwstr>
  </property>
  <property fmtid="{D5CDD505-2E9C-101B-9397-08002B2CF9AE}" pid="64" name="BugNumber">
    <vt:lpwstr/>
  </property>
  <property fmtid="{D5CDD505-2E9C-101B-9397-08002B2CF9AE}" pid="65" name="CSXSubmissionDate">
    <vt:lpwstr/>
  </property>
  <property fmtid="{D5CDD505-2E9C-101B-9397-08002B2CF9AE}" pid="66" name="CSXUpdate">
    <vt:lpwstr>0</vt:lpwstr>
  </property>
  <property fmtid="{D5CDD505-2E9C-101B-9397-08002B2CF9AE}" pid="67" name="Milestone">
    <vt:lpwstr/>
  </property>
  <property fmtid="{D5CDD505-2E9C-101B-9397-08002B2CF9AE}" pid="68" name="RecommendationsModifier">
    <vt:lpwstr/>
  </property>
  <property fmtid="{D5CDD505-2E9C-101B-9397-08002B2CF9AE}" pid="69" name="OriginAsset">
    <vt:lpwstr/>
  </property>
  <property fmtid="{D5CDD505-2E9C-101B-9397-08002B2CF9AE}" pid="70" name="TPComponent">
    <vt:lpwstr/>
  </property>
  <property fmtid="{D5CDD505-2E9C-101B-9397-08002B2CF9AE}" pid="71" name="AssetId">
    <vt:lpwstr>TP102801108</vt:lpwstr>
  </property>
  <property fmtid="{D5CDD505-2E9C-101B-9397-08002B2CF9AE}" pid="72" name="IntlLocPriority">
    <vt:lpwstr/>
  </property>
  <property fmtid="{D5CDD505-2E9C-101B-9397-08002B2CF9AE}" pid="73" name="PolicheckWords">
    <vt:lpwstr/>
  </property>
  <property fmtid="{D5CDD505-2E9C-101B-9397-08002B2CF9AE}" pid="74" name="TPLaunchHelpLink">
    <vt:lpwstr/>
  </property>
  <property fmtid="{D5CDD505-2E9C-101B-9397-08002B2CF9AE}" pid="75" name="TPApplication">
    <vt:lpwstr/>
  </property>
  <property fmtid="{D5CDD505-2E9C-101B-9397-08002B2CF9AE}" pid="76" name="CrawlForDependencies">
    <vt:lpwstr>0</vt:lpwstr>
  </property>
  <property fmtid="{D5CDD505-2E9C-101B-9397-08002B2CF9AE}" pid="77" name="HandoffToMSDN">
    <vt:lpwstr/>
  </property>
  <property fmtid="{D5CDD505-2E9C-101B-9397-08002B2CF9AE}" pid="78" name="PlannedPubDate">
    <vt:lpwstr/>
  </property>
  <property fmtid="{D5CDD505-2E9C-101B-9397-08002B2CF9AE}" pid="79" name="IntlLangReviewer">
    <vt:lpwstr/>
  </property>
  <property fmtid="{D5CDD505-2E9C-101B-9397-08002B2CF9AE}" pid="80" name="TrustLevel">
    <vt:lpwstr>1 Microsoft Managed Content</vt:lpwstr>
  </property>
  <property fmtid="{D5CDD505-2E9C-101B-9397-08002B2CF9AE}" pid="81" name="LocLastLocAttemptVersionLookup">
    <vt:lpwstr>706526</vt:lpwstr>
  </property>
  <property fmtid="{D5CDD505-2E9C-101B-9397-08002B2CF9AE}" pid="82" name="IsSearchable">
    <vt:lpwstr>1</vt:lpwstr>
  </property>
  <property fmtid="{D5CDD505-2E9C-101B-9397-08002B2CF9AE}" pid="83" name="TemplateTemplateType">
    <vt:lpwstr>PowerPoint Presentation Template</vt:lpwstr>
  </property>
  <property fmtid="{D5CDD505-2E9C-101B-9397-08002B2CF9AE}" pid="84" name="CampaignTagsTaxHTField0">
    <vt:lpwstr/>
  </property>
  <property fmtid="{D5CDD505-2E9C-101B-9397-08002B2CF9AE}" pid="85" name="TPNamespace">
    <vt:lpwstr/>
  </property>
  <property fmtid="{D5CDD505-2E9C-101B-9397-08002B2CF9AE}" pid="86" name="TaxCatchAll">
    <vt:lpwstr/>
  </property>
  <property fmtid="{D5CDD505-2E9C-101B-9397-08002B2CF9AE}" pid="87" name="Markets">
    <vt:lpwstr/>
  </property>
  <property fmtid="{D5CDD505-2E9C-101B-9397-08002B2CF9AE}" pid="88" name="UAProjectedTotalWords">
    <vt:lpwstr/>
  </property>
  <property fmtid="{D5CDD505-2E9C-101B-9397-08002B2CF9AE}" pid="89" name="IntlLangReview">
    <vt:lpwstr>0</vt:lpwstr>
  </property>
  <property fmtid="{D5CDD505-2E9C-101B-9397-08002B2CF9AE}" pid="90" name="OutputCachingOn">
    <vt:lpwstr>0</vt:lpwstr>
  </property>
  <property fmtid="{D5CDD505-2E9C-101B-9397-08002B2CF9AE}" pid="91" name="AverageRating">
    <vt:lpwstr/>
  </property>
  <property fmtid="{D5CDD505-2E9C-101B-9397-08002B2CF9AE}" pid="92" name="APAuthor">
    <vt:lpwstr>1954;#REDMOND\v-soujap</vt:lpwstr>
  </property>
  <property fmtid="{D5CDD505-2E9C-101B-9397-08002B2CF9AE}" pid="93" name="LocManualTestRequired">
    <vt:lpwstr>0</vt:lpwstr>
  </property>
  <property fmtid="{D5CDD505-2E9C-101B-9397-08002B2CF9AE}" pid="94" name="TPCommandLine">
    <vt:lpwstr/>
  </property>
  <property fmtid="{D5CDD505-2E9C-101B-9397-08002B2CF9AE}" pid="95" name="TPAppVersion">
    <vt:lpwstr/>
  </property>
  <property fmtid="{D5CDD505-2E9C-101B-9397-08002B2CF9AE}" pid="96" name="EditorialStatus">
    <vt:lpwstr>Complete</vt:lpwstr>
  </property>
  <property fmtid="{D5CDD505-2E9C-101B-9397-08002B2CF9AE}" pid="97" name="LastModifiedDateTime">
    <vt:lpwstr/>
  </property>
  <property fmtid="{D5CDD505-2E9C-101B-9397-08002B2CF9AE}" pid="98" name="ScenarioTagsTaxHTField0">
    <vt:lpwstr/>
  </property>
  <property fmtid="{D5CDD505-2E9C-101B-9397-08002B2CF9AE}" pid="99" name="OriginalRelease">
    <vt:lpwstr>14</vt:lpwstr>
  </property>
  <property fmtid="{D5CDD505-2E9C-101B-9397-08002B2CF9AE}" pid="100" name="TPLaunchHelpLinkType">
    <vt:lpwstr>Template</vt:lpwstr>
  </property>
  <property fmtid="{D5CDD505-2E9C-101B-9397-08002B2CF9AE}" pid="101" name="LocalizationTagsTaxHTField0">
    <vt:lpwstr/>
  </property>
  <property fmtid="{D5CDD505-2E9C-101B-9397-08002B2CF9AE}" pid="102" name="LocMarketGroupTiers2">
    <vt:lpwstr/>
  </property>
</Properties>
</file>