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Деловая игра с педагогами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«Формы работы с родителями»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Цель: формирование умений дифференцированно подходить к организации работы с родителями; поиск новых способов поведения в контактах с родителями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№1 конкурс «Разминка»: </a:t>
            </a:r>
            <a:r>
              <a:rPr lang="ru-RU" sz="2400" dirty="0">
                <a:solidFill>
                  <a:srgbClr val="C00000"/>
                </a:solidFill>
              </a:rPr>
              <a:t>вставь пропущенное слово. Сначала задания для одной команды, затем для другой.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1. Главными </a:t>
            </a:r>
            <a:r>
              <a:rPr lang="ru-RU" b="1" dirty="0">
                <a:solidFill>
                  <a:srgbClr val="7030A0"/>
                </a:solidFill>
              </a:rPr>
              <a:t>воспитателями ребенка в дошкольном детстве являются…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2. Задачи </a:t>
            </a:r>
            <a:r>
              <a:rPr lang="ru-RU" b="1" dirty="0">
                <a:solidFill>
                  <a:srgbClr val="7030A0"/>
                </a:solidFill>
              </a:rPr>
              <a:t>воспитания и развития могут быть успешно решены только в том случае, если детский сад будет поддерживать связь с семьей и вовлекать ее в…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3. Традиционная </a:t>
            </a:r>
            <a:r>
              <a:rPr lang="ru-RU" b="1" dirty="0">
                <a:solidFill>
                  <a:srgbClr val="7030A0"/>
                </a:solidFill>
              </a:rPr>
              <a:t>познавательная форма взаимодействия с родителями.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4. Основной </a:t>
            </a:r>
            <a:r>
              <a:rPr lang="ru-RU" b="1" dirty="0">
                <a:solidFill>
                  <a:srgbClr val="7030A0"/>
                </a:solidFill>
              </a:rPr>
              <a:t>метод изучения семей воспитанников.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5.  Один </a:t>
            </a:r>
            <a:r>
              <a:rPr lang="ru-RU" b="1" dirty="0">
                <a:solidFill>
                  <a:srgbClr val="7030A0"/>
                </a:solidFill>
              </a:rPr>
              <a:t>из приемов активизации родителей. 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82580"/>
            <a:ext cx="9601196" cy="519328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6. … </a:t>
            </a:r>
            <a:r>
              <a:rPr lang="ru-RU" b="1" dirty="0">
                <a:solidFill>
                  <a:srgbClr val="7030A0"/>
                </a:solidFill>
              </a:rPr>
              <a:t>- это опросный лист для получения каких-либо сведений о том, кто  его заполняет, или для получения ответов на вопросы, составленные по определенной программе.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7. … </a:t>
            </a:r>
            <a:r>
              <a:rPr lang="ru-RU" b="1" dirty="0">
                <a:solidFill>
                  <a:srgbClr val="7030A0"/>
                </a:solidFill>
              </a:rPr>
              <a:t>- жизненно необходимая среда, во многом определяющая путь развития личности ребёнка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8. Традиционная </a:t>
            </a:r>
            <a:r>
              <a:rPr lang="ru-RU" b="1" dirty="0">
                <a:solidFill>
                  <a:srgbClr val="7030A0"/>
                </a:solidFill>
              </a:rPr>
              <a:t>форма проведения родительского собрания.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№2 </a:t>
            </a:r>
            <a:r>
              <a:rPr lang="ru-RU" sz="2700" b="1" dirty="0" smtClean="0">
                <a:solidFill>
                  <a:srgbClr val="C00000"/>
                </a:solidFill>
              </a:rPr>
              <a:t>конкурс: </a:t>
            </a:r>
            <a:r>
              <a:rPr lang="ru-RU" sz="2700" dirty="0">
                <a:solidFill>
                  <a:srgbClr val="C00000"/>
                </a:solidFill>
              </a:rPr>
              <a:t>«Верно ли утверждение»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74254"/>
            <a:ext cx="9601196" cy="4201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1</a:t>
            </a:r>
            <a:r>
              <a:rPr lang="ru-RU" b="1" dirty="0" smtClean="0">
                <a:solidFill>
                  <a:srgbClr val="7030A0"/>
                </a:solidFill>
              </a:rPr>
              <a:t>.  </a:t>
            </a:r>
            <a:r>
              <a:rPr lang="ru-RU" b="1" dirty="0">
                <a:solidFill>
                  <a:srgbClr val="7030A0"/>
                </a:solidFill>
              </a:rPr>
              <a:t>Сотрудничество Организации с семьей является не обязательным, а только рекомендательным принципом ДО.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2. </a:t>
            </a:r>
            <a:r>
              <a:rPr lang="ru-RU" b="1" dirty="0" smtClean="0">
                <a:solidFill>
                  <a:srgbClr val="7030A0"/>
                </a:solidFill>
              </a:rPr>
              <a:t> Стандарт </a:t>
            </a:r>
            <a:r>
              <a:rPr lang="ru-RU" b="1" dirty="0">
                <a:solidFill>
                  <a:srgbClr val="7030A0"/>
                </a:solidFill>
              </a:rPr>
              <a:t>направлен на решение задачи обеспечения психолого-педагогической поддержки семьи, но не обязывает педагогов заниматься повышением компетентности родителей (законных представителей) в вопросах развития и образования, охраны и укрепления здоровья детей.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3</a:t>
            </a:r>
            <a:r>
              <a:rPr lang="ru-RU" b="1" dirty="0" smtClean="0">
                <a:solidFill>
                  <a:srgbClr val="7030A0"/>
                </a:solidFill>
              </a:rPr>
              <a:t>.  </a:t>
            </a:r>
            <a:r>
              <a:rPr lang="ru-RU" b="1" dirty="0">
                <a:solidFill>
                  <a:srgbClr val="7030A0"/>
                </a:solidFill>
              </a:rPr>
              <a:t>Стандарт предусматривает оказание помощи родителям в развитии индивидуальных способностей детей?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0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4. Развивающая </a:t>
            </a:r>
            <a:r>
              <a:rPr lang="ru-RU" b="1" dirty="0">
                <a:solidFill>
                  <a:srgbClr val="7030A0"/>
                </a:solidFill>
              </a:rPr>
              <a:t>предметно-пространственная среда должна создавать условия для участия родителей (законных представителей) в образовательной деятельности.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5.  </a:t>
            </a:r>
            <a:r>
              <a:rPr lang="ru-RU" b="1" dirty="0">
                <a:solidFill>
                  <a:srgbClr val="7030A0"/>
                </a:solidFill>
              </a:rPr>
              <a:t>Для успешной реализации Программы должно быть обеспечено вовлечение семей непосредственно в образовательную деятельность.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6</a:t>
            </a:r>
            <a:r>
              <a:rPr lang="ru-RU" b="1" dirty="0" smtClean="0">
                <a:solidFill>
                  <a:srgbClr val="7030A0"/>
                </a:solidFill>
              </a:rPr>
              <a:t>.  </a:t>
            </a:r>
            <a:r>
              <a:rPr lang="ru-RU" b="1" dirty="0">
                <a:solidFill>
                  <a:srgbClr val="7030A0"/>
                </a:solidFill>
              </a:rPr>
              <a:t>Участие ребёнка в психологической диагностике допускается без согласия его родителей (законных представителей)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№3 </a:t>
            </a:r>
            <a:r>
              <a:rPr lang="ru-RU" sz="2700" b="1" dirty="0" smtClean="0">
                <a:solidFill>
                  <a:srgbClr val="C00000"/>
                </a:solidFill>
              </a:rPr>
              <a:t>конкурс: </a:t>
            </a:r>
            <a:r>
              <a:rPr lang="ru-RU" sz="2700" dirty="0">
                <a:solidFill>
                  <a:srgbClr val="C00000"/>
                </a:solidFill>
              </a:rPr>
              <a:t>«Решение педагогических ситуаций»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87132"/>
            <a:ext cx="9601196" cy="41887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Цель: игровое моделирование способов поведения педагога в ситуациях разрешения противоречий между воспитателем и родителями.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>
                <a:solidFill>
                  <a:srgbClr val="7030A0"/>
                </a:solidFill>
              </a:rPr>
              <a:t>Воспитатель решил поговорить с матерью пятилетнего ребёнка по поводу драчливости мальчика.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- Как Вы начнёте беседу?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2. Воспитатель пригласил всех родителей на субботник, поместив информацию об этом на групповом стенде. Пришло два человека. Воспитатель недоволен. Субботник пришлось перенести. - Чем можно объяснить происшедшее? Что предпринять в дальнейшем?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№4 конкурс</a:t>
            </a:r>
            <a:r>
              <a:rPr lang="ru-RU" sz="2400" dirty="0">
                <a:solidFill>
                  <a:srgbClr val="C00000"/>
                </a:solidFill>
              </a:rPr>
              <a:t> «Выберите наиболее подходящие пословицы и поговорки»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70468"/>
            <a:ext cx="9601196" cy="39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Воспитатель </a:t>
            </a:r>
            <a:r>
              <a:rPr lang="ru-RU" b="1" dirty="0">
                <a:solidFill>
                  <a:srgbClr val="7030A0"/>
                </a:solidFill>
              </a:rPr>
              <a:t>детского сада – это: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а) «Добрая лошадка всех везет»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б) «Без матки пчелки – пропащие детки»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в) «И швец, и жнец и на дуде игрец».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Работа </a:t>
            </a:r>
            <a:r>
              <a:rPr lang="ru-RU" b="1" dirty="0">
                <a:solidFill>
                  <a:srgbClr val="7030A0"/>
                </a:solidFill>
              </a:rPr>
              <a:t>с родителями – это: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а) «Бумага не купленная, письмо домашнее»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б) «В добрый час молвить, в худой промолчать»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в) «По способу пешего хожденья»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Маленькая рекомендация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Говорите с родителями только о том, судить о чём вы имеете право, основываясь на собственных знаниях и жизненном опыте.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293217" y="5035639"/>
            <a:ext cx="1339403" cy="8242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443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Деловая игра с педагогами «Формы работы с родителями» </vt:lpstr>
      <vt:lpstr>№1 конкурс «Разминка»: вставь пропущенное слово. Сначала задания для одной команды, затем для другой. </vt:lpstr>
      <vt:lpstr>Презентация PowerPoint</vt:lpstr>
      <vt:lpstr>№2 конкурс: «Верно ли утверждение» </vt:lpstr>
      <vt:lpstr>Презентация PowerPoint</vt:lpstr>
      <vt:lpstr>№3 конкурс: «Решение педагогических ситуаций» </vt:lpstr>
      <vt:lpstr>№4 конкурс «Выберите наиболее подходящие пословицы и поговорки» </vt:lpstr>
      <vt:lpstr>Маленькая рекомендация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с педагогами «Формы работы с родителями» </dc:title>
  <dc:creator>1</dc:creator>
  <cp:lastModifiedBy>1</cp:lastModifiedBy>
  <cp:revision>11</cp:revision>
  <dcterms:created xsi:type="dcterms:W3CDTF">2018-04-05T13:27:01Z</dcterms:created>
  <dcterms:modified xsi:type="dcterms:W3CDTF">2018-04-06T02:27:15Z</dcterms:modified>
</cp:coreProperties>
</file>